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8" r:id="rId5"/>
    <p:sldId id="298" r:id="rId6"/>
    <p:sldId id="299" r:id="rId7"/>
    <p:sldId id="300" r:id="rId8"/>
    <p:sldId id="302" r:id="rId9"/>
    <p:sldId id="303" r:id="rId10"/>
    <p:sldId id="304" r:id="rId11"/>
    <p:sldId id="305" r:id="rId12"/>
    <p:sldId id="283" r:id="rId13"/>
    <p:sldId id="278" r:id="rId14"/>
    <p:sldId id="264" r:id="rId15"/>
    <p:sldId id="286" r:id="rId16"/>
    <p:sldId id="287" r:id="rId17"/>
    <p:sldId id="289" r:id="rId18"/>
    <p:sldId id="290" r:id="rId19"/>
    <p:sldId id="266" r:id="rId20"/>
    <p:sldId id="291" r:id="rId21"/>
    <p:sldId id="292" r:id="rId22"/>
    <p:sldId id="274" r:id="rId23"/>
    <p:sldId id="293" r:id="rId24"/>
    <p:sldId id="294" r:id="rId25"/>
    <p:sldId id="295" r:id="rId26"/>
    <p:sldId id="296" r:id="rId27"/>
    <p:sldId id="297" r:id="rId28"/>
    <p:sldId id="301" r:id="rId29"/>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55" autoAdjust="0"/>
  </p:normalViewPr>
  <p:slideViewPr>
    <p:cSldViewPr snapToGrid="0" showGuides="1">
      <p:cViewPr varScale="1">
        <p:scale>
          <a:sx n="64" d="100"/>
          <a:sy n="64" d="100"/>
        </p:scale>
        <p:origin x="1198" y="-65"/>
      </p:cViewPr>
      <p:guideLst>
        <p:guide orient="horz" pos="2184"/>
        <p:guide pos="456"/>
        <p:guide pos="3840"/>
        <p:guide pos="7224"/>
        <p:guide orient="horz" pos="408"/>
        <p:guide orient="horz" pos="1392"/>
      </p:guideLst>
    </p:cSldViewPr>
  </p:slideViewPr>
  <p:notesTextViewPr>
    <p:cViewPr>
      <p:scale>
        <a:sx n="20" d="100"/>
        <a:sy n="20" d="100"/>
      </p:scale>
      <p:origin x="0" y="0"/>
    </p:cViewPr>
  </p:notesTextViewPr>
  <p:notesViewPr>
    <p:cSldViewPr snapToGrid="0">
      <p:cViewPr varScale="1">
        <p:scale>
          <a:sx n="81" d="100"/>
          <a:sy n="81" d="100"/>
        </p:scale>
        <p:origin x="397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5127BB8-36A9-6BFA-7007-D84F312706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355923C2-8767-F856-585C-DC1948C11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52E8A41-1659-4706-83DE-E07F2D9A6AE0}" type="datetime1">
              <a:rPr lang="ja-JP" altLang="en-US" smtClean="0">
                <a:latin typeface="Meiryo UI" panose="020B0604030504040204" pitchFamily="50" charset="-128"/>
                <a:ea typeface="Meiryo UI" panose="020B0604030504040204" pitchFamily="50" charset="-128"/>
              </a:rPr>
              <a:t>2025/10/9</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A68407F-B311-7FF6-2ACB-3FAF0BF3AB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7B6A444-69DF-AE10-DCD7-A23AEE20CA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3BF5047-6CED-44CC-A86C-D48A653D0A7A}"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7391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B3BAE70A-B114-4390-BC1E-BC88BAFD1623}" type="datetime1">
              <a:rPr lang="ja-JP" altLang="en-US" smtClean="0"/>
              <a:pPr/>
              <a:t>2025/10/9</a:t>
            </a:fld>
            <a:endParaRPr lang="ja-JP" altLang="en-US">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339D21CC-DD94-204E-93C8-E1AAF3084C8D}"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sz="100" dirty="0"/>
          </a:p>
        </p:txBody>
      </p:sp>
      <p:sp>
        <p:nvSpPr>
          <p:cNvPr id="4" name="スライド番号プレースホルダー 3"/>
          <p:cNvSpPr>
            <a:spLocks noGrp="1"/>
          </p:cNvSpPr>
          <p:nvPr>
            <p:ph type="sldNum" sz="quarter" idx="5"/>
          </p:nvPr>
        </p:nvSpPr>
        <p:spPr/>
        <p:txBody>
          <a:bodyPr rtlCol="0"/>
          <a:lstStyle/>
          <a:p>
            <a:pPr rtl="0"/>
            <a:fld id="{339D21CC-DD94-204E-93C8-E1AAF3084C8D}" type="slidenum">
              <a:rPr lang="en-US" altLang="ja-JP" smtClean="0"/>
              <a:t>1</a:t>
            </a:fld>
            <a:endParaRPr lang="ja-JP" altLang="en-US"/>
          </a:p>
        </p:txBody>
      </p:sp>
    </p:spTree>
    <p:extLst>
      <p:ext uri="{BB962C8B-B14F-4D97-AF65-F5344CB8AC3E}">
        <p14:creationId xmlns:p14="http://schemas.microsoft.com/office/powerpoint/2010/main" val="18330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339D21CC-DD94-204E-93C8-E1AAF3084C8D}" type="slidenum">
              <a:rPr lang="en-US" altLang="ja-JP" smtClean="0"/>
              <a:t>9</a:t>
            </a:fld>
            <a:endParaRPr lang="ja-JP" altLang="en-US"/>
          </a:p>
        </p:txBody>
      </p:sp>
    </p:spTree>
    <p:extLst>
      <p:ext uri="{BB962C8B-B14F-4D97-AF65-F5344CB8AC3E}">
        <p14:creationId xmlns:p14="http://schemas.microsoft.com/office/powerpoint/2010/main" val="14159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339D21CC-DD94-204E-93C8-E1AAF3084C8D}" type="slidenum">
              <a:rPr lang="en-US" altLang="ja-JP" smtClean="0"/>
              <a:t>10</a:t>
            </a:fld>
            <a:endParaRPr lang="ja-JP" altLang="en-US"/>
          </a:p>
        </p:txBody>
      </p:sp>
    </p:spTree>
    <p:extLst>
      <p:ext uri="{BB962C8B-B14F-4D97-AF65-F5344CB8AC3E}">
        <p14:creationId xmlns:p14="http://schemas.microsoft.com/office/powerpoint/2010/main" val="13768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339D21CC-DD94-204E-93C8-E1AAF3084C8D}" type="slidenum">
              <a:rPr lang="en-US" altLang="ja-JP" smtClean="0"/>
              <a:t>11</a:t>
            </a:fld>
            <a:endParaRPr lang="ja-JP" altLang="en-US"/>
          </a:p>
        </p:txBody>
      </p:sp>
    </p:spTree>
    <p:extLst>
      <p:ext uri="{BB962C8B-B14F-4D97-AF65-F5344CB8AC3E}">
        <p14:creationId xmlns:p14="http://schemas.microsoft.com/office/powerpoint/2010/main" val="201827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339D21CC-DD94-204E-93C8-E1AAF3084C8D}" type="slidenum">
              <a:rPr lang="en-US" altLang="ja-JP" smtClean="0"/>
              <a:t>16</a:t>
            </a:fld>
            <a:endParaRPr lang="ja-JP" altLang="en-US"/>
          </a:p>
        </p:txBody>
      </p:sp>
    </p:spTree>
    <p:extLst>
      <p:ext uri="{BB962C8B-B14F-4D97-AF65-F5344CB8AC3E}">
        <p14:creationId xmlns:p14="http://schemas.microsoft.com/office/powerpoint/2010/main" val="36855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339D21CC-DD94-204E-93C8-E1AAF3084C8D}" type="slidenum">
              <a:rPr lang="en-US" altLang="ja-JP" smtClean="0"/>
              <a:t>19</a:t>
            </a:fld>
            <a:endParaRPr lang="ja-JP" altLang="en-US"/>
          </a:p>
        </p:txBody>
      </p:sp>
    </p:spTree>
    <p:extLst>
      <p:ext uri="{BB962C8B-B14F-4D97-AF65-F5344CB8AC3E}">
        <p14:creationId xmlns:p14="http://schemas.microsoft.com/office/powerpoint/2010/main" val="11986873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18.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グラフィック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グラフィック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グラフィック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グラフィック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グラフィック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円/楕円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20" name="円/楕円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2" name="円/楕円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4" name="円/楕円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rtlCol="0" anchor="t">
            <a:noAutofit/>
          </a:bodyPr>
          <a:lstStyle>
            <a:lvl1pPr algn="l">
              <a:defRPr sz="59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rtlCol="0"/>
          <a:lstStyle>
            <a:lvl1pPr marL="0" indent="0" algn="l">
              <a:buNone/>
              <a:defRPr sz="2400" baseline="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pic>
        <p:nvPicPr>
          <p:cNvPr id="26" name="グラフィック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 SmartAr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テキスト プレースホルダー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a:noFill/>
              </a:defRPr>
            </a:lvl1pPr>
          </a:lstStyle>
          <a:p>
            <a:pPr lvl="0" rtl="0"/>
            <a:r>
              <a:rPr lang="en-US" altLang="ja-JP" noProof="0"/>
              <a:t>X</a:t>
            </a:r>
          </a:p>
        </p:txBody>
      </p:sp>
      <p:sp>
        <p:nvSpPr>
          <p:cNvPr id="9" name="フッター プレースホルダー 8">
            <a:extLst>
              <a:ext uri="{FF2B5EF4-FFF2-40B4-BE49-F238E27FC236}">
                <a16:creationId xmlns:a16="http://schemas.microsoft.com/office/drawing/2014/main" id="{0253299D-623D-C544-F0BB-1CFBDADB60B5}"/>
              </a:ext>
            </a:extLst>
          </p:cNvPr>
          <p:cNvSpPr>
            <a:spLocks noGrp="1"/>
          </p:cNvSpPr>
          <p:nvPr>
            <p:ph type="ftr" sz="quarter" idx="14"/>
          </p:nvPr>
        </p:nvSpPr>
        <p:spPr/>
        <p:txBody>
          <a:bodyPr rtlCol="0"/>
          <a:lstStyle/>
          <a:p>
            <a:pPr rtl="0"/>
            <a:endParaRPr lang="ja-JP" altLang="en-US" noProof="0"/>
          </a:p>
        </p:txBody>
      </p:sp>
      <p:sp>
        <p:nvSpPr>
          <p:cNvPr id="10" name="スライド番号プレースホルダー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rtlCol="0"/>
          <a:lstStyle/>
          <a:p>
            <a:pPr rtl="0"/>
            <a:fld id="{CC43B8D3-9A08-F84C-9DD4-44948BA52D4B}" type="slidenum">
              <a:rPr lang="en-US" altLang="ja-JP" noProof="0" smtClean="0"/>
              <a:pPr/>
              <a:t>‹#›</a:t>
            </a:fld>
            <a:endParaRPr lang="ja-JP" altLang="en-US" noProof="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8" name="テキスト プレースホルダー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a:noFill/>
              </a:defRPr>
            </a:lvl1pPr>
          </a:lstStyle>
          <a:p>
            <a:pPr lvl="0" rtl="0"/>
            <a:r>
              <a:rPr lang="en-US" altLang="ja-JP" noProof="0"/>
              <a:t>X</a:t>
            </a:r>
          </a:p>
        </p:txBody>
      </p:sp>
      <p:sp>
        <p:nvSpPr>
          <p:cNvPr id="2" name="タイトル 1">
            <a:extLst>
              <a:ext uri="{FF2B5EF4-FFF2-40B4-BE49-F238E27FC236}">
                <a16:creationId xmlns:a16="http://schemas.microsoft.com/office/drawing/2014/main" id="{984763BC-4E08-292A-DD60-96BE96D0CDD9}"/>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6BEC9D58-970F-C9CA-292B-CD8C17FCE482}"/>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rtlCol="0"/>
          <a:lstStyle/>
          <a:p>
            <a:pPr rtl="0"/>
            <a:fld id="{CC43B8D3-9A08-F84C-9DD4-44948BA52D4B}" type="slidenum">
              <a:rPr lang="en-US" altLang="ja-JP" noProof="0" smtClean="0"/>
              <a:t>‹#›</a:t>
            </a:fld>
            <a:endParaRPr lang="ja-JP" altLang="en-US" noProof="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ムライン">
    <p:spTree>
      <p:nvGrpSpPr>
        <p:cNvPr id="1" name=""/>
        <p:cNvGrpSpPr/>
        <p:nvPr/>
      </p:nvGrpSpPr>
      <p:grpSpPr>
        <a:xfrm>
          <a:off x="0" y="0"/>
          <a:ext cx="0" cy="0"/>
          <a:chOff x="0" y="0"/>
          <a:chExt cx="0" cy="0"/>
        </a:xfrm>
      </p:grpSpPr>
      <p:sp>
        <p:nvSpPr>
          <p:cNvPr id="32" name="テキスト プレースホルダー 31">
            <a:extLst>
              <a:ext uri="{FF2B5EF4-FFF2-40B4-BE49-F238E27FC236}">
                <a16:creationId xmlns:a16="http://schemas.microsoft.com/office/drawing/2014/main" id="{068D4647-BE09-FD84-9BD2-6303C6683A8E}"/>
              </a:ext>
            </a:extLst>
          </p:cNvPr>
          <p:cNvSpPr>
            <a:spLocks noGrp="1"/>
          </p:cNvSpPr>
          <p:nvPr>
            <p:ph type="body" sz="quarter" idx="23" hasCustomPrompt="1"/>
          </p:nvPr>
        </p:nvSpPr>
        <p:spPr>
          <a:xfrm>
            <a:off x="1655064" y="2926080"/>
            <a:ext cx="1801368" cy="502920"/>
          </a:xfrm>
          <a:solidFill>
            <a:schemeClr val="accent1"/>
          </a:solidFill>
        </p:spPr>
        <p:txBody>
          <a:bodyPr rtlCol="0">
            <a:noAutofit/>
          </a:bodyPr>
          <a:lstStyle>
            <a:lvl1pPr marL="0" indent="0">
              <a:buNone/>
              <a:defRPr sz="1200" baseline="0">
                <a:noFill/>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3" name="テキスト プレースホルダー 31">
            <a:extLst>
              <a:ext uri="{FF2B5EF4-FFF2-40B4-BE49-F238E27FC236}">
                <a16:creationId xmlns:a16="http://schemas.microsoft.com/office/drawing/2014/main" id="{AB9EB1AC-FF5A-36FF-E4EC-C3F6EDF04BEF}"/>
              </a:ext>
            </a:extLst>
          </p:cNvPr>
          <p:cNvSpPr>
            <a:spLocks noGrp="1"/>
          </p:cNvSpPr>
          <p:nvPr>
            <p:ph type="body" sz="quarter" idx="24" hasCustomPrompt="1"/>
          </p:nvPr>
        </p:nvSpPr>
        <p:spPr>
          <a:xfrm>
            <a:off x="3995928" y="2926080"/>
            <a:ext cx="1801368" cy="502920"/>
          </a:xfrm>
          <a:solidFill>
            <a:schemeClr val="accent2"/>
          </a:solidFill>
        </p:spPr>
        <p:txBody>
          <a:bodyPr rtlCol="0">
            <a:noAutofit/>
          </a:bodyPr>
          <a:lstStyle>
            <a:lvl1pPr marL="0" indent="0">
              <a:buNone/>
              <a:defRPr sz="1200" baseline="0">
                <a:noFill/>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31">
            <a:extLst>
              <a:ext uri="{FF2B5EF4-FFF2-40B4-BE49-F238E27FC236}">
                <a16:creationId xmlns:a16="http://schemas.microsoft.com/office/drawing/2014/main" id="{919FA078-A6CC-4C6E-BB4E-70AA4ECA801E}"/>
              </a:ext>
            </a:extLst>
          </p:cNvPr>
          <p:cNvSpPr>
            <a:spLocks noGrp="1"/>
          </p:cNvSpPr>
          <p:nvPr>
            <p:ph type="body" sz="quarter" idx="25" hasCustomPrompt="1"/>
          </p:nvPr>
        </p:nvSpPr>
        <p:spPr>
          <a:xfrm>
            <a:off x="6345936" y="2926080"/>
            <a:ext cx="1801368" cy="502920"/>
          </a:xfrm>
          <a:solidFill>
            <a:schemeClr val="accent4"/>
          </a:solidFill>
        </p:spPr>
        <p:txBody>
          <a:bodyPr rtlCol="0">
            <a:noAutofit/>
          </a:bodyPr>
          <a:lstStyle>
            <a:lvl1pPr marL="0" indent="0">
              <a:buNone/>
              <a:defRPr sz="1200" baseline="0">
                <a:noFill/>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5" name="テキスト プレースホルダー 31">
            <a:extLst>
              <a:ext uri="{FF2B5EF4-FFF2-40B4-BE49-F238E27FC236}">
                <a16:creationId xmlns:a16="http://schemas.microsoft.com/office/drawing/2014/main" id="{B0730A45-AC46-DF6D-F56B-76A81490918A}"/>
              </a:ext>
            </a:extLst>
          </p:cNvPr>
          <p:cNvSpPr>
            <a:spLocks noGrp="1"/>
          </p:cNvSpPr>
          <p:nvPr>
            <p:ph type="body" sz="quarter" idx="26" hasCustomPrompt="1"/>
          </p:nvPr>
        </p:nvSpPr>
        <p:spPr>
          <a:xfrm>
            <a:off x="8695944" y="2926080"/>
            <a:ext cx="1987296" cy="502920"/>
          </a:xfrm>
          <a:solidFill>
            <a:schemeClr val="accent3"/>
          </a:solidFill>
        </p:spPr>
        <p:txBody>
          <a:bodyPr rtlCol="0">
            <a:noAutofit/>
          </a:bodyPr>
          <a:lstStyle>
            <a:lvl1pPr marL="0" indent="0">
              <a:buNone/>
              <a:defRPr sz="1200" baseline="0">
                <a:noFill/>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3" name="長方形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7" name="長方形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AF211A54-748F-71FD-8701-AE68B04A5A19}"/>
              </a:ext>
            </a:extLst>
          </p:cNvPr>
          <p:cNvSpPr>
            <a:spLocks noGrp="1"/>
          </p:cNvSpPr>
          <p:nvPr>
            <p:ph type="body" idx="1" hasCustomPrompt="1"/>
          </p:nvPr>
        </p:nvSpPr>
        <p:spPr>
          <a:xfrm>
            <a:off x="630936" y="4041648"/>
            <a:ext cx="1822704" cy="1414272"/>
          </a:xfrm>
        </p:spPr>
        <p:txBody>
          <a:bodyPr rtlCol="0" anchor="t">
            <a:noAutofit/>
          </a:bodyPr>
          <a:lstStyle>
            <a:lvl1pPr marL="0" indent="0">
              <a:lnSpc>
                <a:spcPct val="100000"/>
              </a:lnSpc>
              <a:spcBef>
                <a:spcPts val="0"/>
              </a:spcBef>
              <a:buNone/>
              <a:defRPr sz="14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5" name="テキスト プレースホルダー 4">
            <a:extLst>
              <a:ext uri="{FF2B5EF4-FFF2-40B4-BE49-F238E27FC236}">
                <a16:creationId xmlns:a16="http://schemas.microsoft.com/office/drawing/2014/main" id="{30FF5B42-8E52-2B78-7C88-39A811D7A960}"/>
              </a:ext>
            </a:extLst>
          </p:cNvPr>
          <p:cNvSpPr>
            <a:spLocks noGrp="1"/>
          </p:cNvSpPr>
          <p:nvPr>
            <p:ph type="body" sz="quarter" idx="3" hasCustomPrompt="1"/>
          </p:nvPr>
        </p:nvSpPr>
        <p:spPr>
          <a:xfrm>
            <a:off x="3054096" y="4041648"/>
            <a:ext cx="1822704" cy="1414272"/>
          </a:xfrm>
        </p:spPr>
        <p:txBody>
          <a:bodyPr rtlCol="0" anchor="t">
            <a:noAutofit/>
          </a:bodyPr>
          <a:lstStyle>
            <a:lvl1pPr marL="0" indent="0">
              <a:lnSpc>
                <a:spcPct val="100000"/>
              </a:lnSpc>
              <a:spcBef>
                <a:spcPts val="0"/>
              </a:spcBef>
              <a:buNone/>
              <a:defRPr sz="14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10" name="タイトル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5" name="テキスト プレースホルダー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rtlCol="0" anchor="ctr">
            <a:normAutofit/>
          </a:bodyPr>
          <a:lstStyle>
            <a:lvl1pPr marL="0" indent="0" algn="ctr">
              <a:buNone/>
              <a:defRPr sz="1800" baseline="0">
                <a:solidFill>
                  <a:schemeClr val="bg2"/>
                </a:solidFill>
                <a:latin typeface="Meiryo UI" panose="020B0604030504040204" pitchFamily="50" charset="-128"/>
                <a:ea typeface="Meiryo UI" panose="020B0604030504040204" pitchFamily="50" charset="-128"/>
              </a:defRPr>
            </a:lvl1pPr>
          </a:lstStyle>
          <a:p>
            <a:pPr lvl="0" rtl="0"/>
            <a:r>
              <a:rPr lang="en-US" altLang="ja-JP" noProof="0"/>
              <a:t>MMM</a:t>
            </a:r>
          </a:p>
        </p:txBody>
      </p:sp>
      <p:sp>
        <p:nvSpPr>
          <p:cNvPr id="19" name="テキスト プレースホルダー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rtlCol="0" anchor="ctr">
            <a:normAutofit/>
          </a:bodyPr>
          <a:lstStyle>
            <a:lvl1pPr marL="0" indent="0" algn="ctr">
              <a:buNone/>
              <a:defRPr sz="1800" baseline="0">
                <a:solidFill>
                  <a:schemeClr val="bg2"/>
                </a:solidFill>
                <a:latin typeface="Meiryo UI" panose="020B0604030504040204" pitchFamily="50" charset="-128"/>
                <a:ea typeface="Meiryo UI" panose="020B0604030504040204" pitchFamily="50" charset="-128"/>
              </a:defRPr>
            </a:lvl1pPr>
          </a:lstStyle>
          <a:p>
            <a:pPr lvl="0" rtl="0"/>
            <a:r>
              <a:rPr lang="en-US" altLang="ja-JP" noProof="0"/>
              <a:t>MMM</a:t>
            </a:r>
          </a:p>
        </p:txBody>
      </p:sp>
      <p:sp>
        <p:nvSpPr>
          <p:cNvPr id="21" name="テキスト プレースホルダー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rtlCol="0" anchor="ctr">
            <a:normAutofit/>
          </a:bodyPr>
          <a:lstStyle>
            <a:lvl1pPr marL="0" indent="0" algn="ctr">
              <a:buNone/>
              <a:defRPr sz="1800" baseline="0">
                <a:solidFill>
                  <a:schemeClr val="bg2"/>
                </a:solidFill>
                <a:latin typeface="Meiryo UI" panose="020B0604030504040204" pitchFamily="50" charset="-128"/>
                <a:ea typeface="Meiryo UI" panose="020B0604030504040204" pitchFamily="50" charset="-128"/>
              </a:defRPr>
            </a:lvl1pPr>
          </a:lstStyle>
          <a:p>
            <a:pPr lvl="0" rtl="0"/>
            <a:r>
              <a:rPr lang="en-US" altLang="ja-JP" noProof="0"/>
              <a:t>MMM</a:t>
            </a:r>
          </a:p>
        </p:txBody>
      </p:sp>
      <p:sp>
        <p:nvSpPr>
          <p:cNvPr id="23" name="テキスト プレースホルダー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rtlCol="0" anchor="ctr">
            <a:normAutofit/>
          </a:bodyPr>
          <a:lstStyle>
            <a:lvl1pPr marL="0" indent="0" algn="ctr">
              <a:buNone/>
              <a:defRPr sz="1800" baseline="0">
                <a:solidFill>
                  <a:schemeClr val="bg2"/>
                </a:solidFill>
                <a:latin typeface="Meiryo UI" panose="020B0604030504040204" pitchFamily="50" charset="-128"/>
                <a:ea typeface="Meiryo UI" panose="020B0604030504040204" pitchFamily="50" charset="-128"/>
              </a:defRPr>
            </a:lvl1pPr>
          </a:lstStyle>
          <a:p>
            <a:pPr lvl="0" rtl="0"/>
            <a:r>
              <a:rPr lang="en-US" altLang="ja-JP" noProof="0"/>
              <a:t>MMM</a:t>
            </a:r>
          </a:p>
        </p:txBody>
      </p:sp>
      <p:sp>
        <p:nvSpPr>
          <p:cNvPr id="25" name="テキスト プレースホルダー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rtlCol="0" anchor="ctr">
            <a:normAutofit/>
          </a:bodyPr>
          <a:lstStyle>
            <a:lvl1pPr marL="0" indent="0" algn="ctr">
              <a:buNone/>
              <a:defRPr sz="1800" baseline="0">
                <a:solidFill>
                  <a:schemeClr val="bg2"/>
                </a:solidFill>
                <a:latin typeface="Meiryo UI" panose="020B0604030504040204" pitchFamily="50" charset="-128"/>
                <a:ea typeface="Meiryo UI" panose="020B0604030504040204" pitchFamily="50" charset="-128"/>
              </a:defRPr>
            </a:lvl1pPr>
          </a:lstStyle>
          <a:p>
            <a:pPr lvl="0" rtl="0"/>
            <a:r>
              <a:rPr lang="en-US" altLang="ja-JP" noProof="0"/>
              <a:t>MMM</a:t>
            </a:r>
          </a:p>
        </p:txBody>
      </p:sp>
      <p:sp>
        <p:nvSpPr>
          <p:cNvPr id="26" name="テキスト プレースホルダー 4">
            <a:extLst>
              <a:ext uri="{FF2B5EF4-FFF2-40B4-BE49-F238E27FC236}">
                <a16:creationId xmlns:a16="http://schemas.microsoft.com/office/drawing/2014/main" id="{7A3AFB34-A509-98A0-B6AB-3BC35F16DDD2}"/>
              </a:ext>
            </a:extLst>
          </p:cNvPr>
          <p:cNvSpPr>
            <a:spLocks noGrp="1"/>
          </p:cNvSpPr>
          <p:nvPr>
            <p:ph type="body" sz="quarter" idx="20" hasCustomPrompt="1"/>
          </p:nvPr>
        </p:nvSpPr>
        <p:spPr>
          <a:xfrm>
            <a:off x="5504688" y="4041648"/>
            <a:ext cx="1822704" cy="1414272"/>
          </a:xfrm>
        </p:spPr>
        <p:txBody>
          <a:bodyPr rtlCol="0" anchor="t">
            <a:noAutofit/>
          </a:bodyPr>
          <a:lstStyle>
            <a:lvl1pPr marL="0" indent="0">
              <a:lnSpc>
                <a:spcPct val="100000"/>
              </a:lnSpc>
              <a:spcBef>
                <a:spcPts val="0"/>
              </a:spcBef>
              <a:buNone/>
              <a:defRPr sz="14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27" name="テキスト プレースホルダー 4">
            <a:extLst>
              <a:ext uri="{FF2B5EF4-FFF2-40B4-BE49-F238E27FC236}">
                <a16:creationId xmlns:a16="http://schemas.microsoft.com/office/drawing/2014/main" id="{B4CAD471-FB12-ACCA-9D4A-E01322DC61A0}"/>
              </a:ext>
            </a:extLst>
          </p:cNvPr>
          <p:cNvSpPr>
            <a:spLocks noGrp="1"/>
          </p:cNvSpPr>
          <p:nvPr>
            <p:ph type="body" sz="quarter" idx="21" hasCustomPrompt="1"/>
          </p:nvPr>
        </p:nvSpPr>
        <p:spPr>
          <a:xfrm>
            <a:off x="7918704" y="4041648"/>
            <a:ext cx="1822704" cy="1414272"/>
          </a:xfrm>
        </p:spPr>
        <p:txBody>
          <a:bodyPr rtlCol="0" anchor="t">
            <a:noAutofit/>
          </a:bodyPr>
          <a:lstStyle>
            <a:lvl1pPr marL="0" indent="0">
              <a:lnSpc>
                <a:spcPct val="100000"/>
              </a:lnSpc>
              <a:spcBef>
                <a:spcPts val="0"/>
              </a:spcBef>
              <a:buNone/>
              <a:defRPr sz="14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28" name="テキスト プレースホルダー 4">
            <a:extLst>
              <a:ext uri="{FF2B5EF4-FFF2-40B4-BE49-F238E27FC236}">
                <a16:creationId xmlns:a16="http://schemas.microsoft.com/office/drawing/2014/main" id="{B7FF2DDC-689F-CE60-97C8-8575DBB2C068}"/>
              </a:ext>
            </a:extLst>
          </p:cNvPr>
          <p:cNvSpPr>
            <a:spLocks noGrp="1"/>
          </p:cNvSpPr>
          <p:nvPr>
            <p:ph type="body" sz="quarter" idx="22" hasCustomPrompt="1"/>
          </p:nvPr>
        </p:nvSpPr>
        <p:spPr>
          <a:xfrm>
            <a:off x="10369296" y="4041648"/>
            <a:ext cx="1563624" cy="1414272"/>
          </a:xfrm>
        </p:spPr>
        <p:txBody>
          <a:bodyPr rtlCol="0" anchor="t">
            <a:noAutofit/>
          </a:bodyPr>
          <a:lstStyle>
            <a:lvl1pPr marL="0" indent="0">
              <a:lnSpc>
                <a:spcPct val="100000"/>
              </a:lnSpc>
              <a:spcBef>
                <a:spcPts val="0"/>
              </a:spcBef>
              <a:buNone/>
              <a:defRPr sz="14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6" name="フッター プレースホルダー 35">
            <a:extLst>
              <a:ext uri="{FF2B5EF4-FFF2-40B4-BE49-F238E27FC236}">
                <a16:creationId xmlns:a16="http://schemas.microsoft.com/office/drawing/2014/main" id="{A2666B74-0A69-6162-5AD3-4561A8EE5514}"/>
              </a:ext>
            </a:extLst>
          </p:cNvPr>
          <p:cNvSpPr>
            <a:spLocks noGrp="1"/>
          </p:cNvSpPr>
          <p:nvPr>
            <p:ph type="ftr" sz="quarter" idx="27"/>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2" name="テキスト プレースホルダー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4" name="スライド番号プレースホルダー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4" name="グラフィック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グラフィック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長方形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7" name="長方形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8" name="フリーフォーム(F)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0" name="円/楕円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2" name="円/楕円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4" name="円/楕円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AF211A54-748F-71FD-8701-AE68B04A5A19}"/>
              </a:ext>
            </a:extLst>
          </p:cNvPr>
          <p:cNvSpPr>
            <a:spLocks noGrp="1"/>
          </p:cNvSpPr>
          <p:nvPr>
            <p:ph type="body" idx="1" hasCustomPrompt="1"/>
          </p:nvPr>
        </p:nvSpPr>
        <p:spPr>
          <a:xfrm>
            <a:off x="1572768" y="2148840"/>
            <a:ext cx="3566160" cy="649224"/>
          </a:xfrm>
        </p:spPr>
        <p:txBody>
          <a:bodyPr rtlCol="0" anchor="b">
            <a:noAutofit/>
          </a:bodyPr>
          <a:lstStyle>
            <a:lvl1pPr marL="0" indent="0">
              <a:lnSpc>
                <a:spcPct val="100000"/>
              </a:lnSpc>
              <a:spcBef>
                <a:spcPts val="0"/>
              </a:spcBef>
              <a:buNone/>
              <a:defRPr sz="18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1108F8E6-CFD8-798A-9C2F-F6AC425444CA}"/>
              </a:ext>
            </a:extLst>
          </p:cNvPr>
          <p:cNvSpPr>
            <a:spLocks noGrp="1"/>
          </p:cNvSpPr>
          <p:nvPr>
            <p:ph sz="half" idx="2" hasCustomPrompt="1"/>
          </p:nvPr>
        </p:nvSpPr>
        <p:spPr>
          <a:xfrm>
            <a:off x="1298448" y="2788920"/>
            <a:ext cx="4352544" cy="2002536"/>
          </a:xfrm>
        </p:spPr>
        <p:txBody>
          <a:bodyPr rtlCol="0">
            <a:normAutofit/>
          </a:bodyPr>
          <a:lstStyle>
            <a:lvl1pPr>
              <a:lnSpc>
                <a:spcPct val="150000"/>
              </a:lnSpc>
              <a:spcBef>
                <a:spcPts val="0"/>
              </a:spcBef>
              <a:defRPr sz="1400" baseline="0">
                <a:latin typeface="Meiryo UI" panose="020B0604030504040204" pitchFamily="50" charset="-128"/>
                <a:ea typeface="Meiryo UI" panose="020B0604030504040204" pitchFamily="50" charset="-128"/>
              </a:defRPr>
            </a:lvl1pPr>
            <a:lvl2pPr>
              <a:lnSpc>
                <a:spcPct val="150000"/>
              </a:lnSpc>
              <a:spcBef>
                <a:spcPts val="0"/>
              </a:spcBef>
              <a:defRPr sz="1200" baseline="0">
                <a:latin typeface="Meiryo UI" panose="020B0604030504040204" pitchFamily="50" charset="-128"/>
                <a:ea typeface="Meiryo UI" panose="020B0604030504040204" pitchFamily="50" charset="-128"/>
              </a:defRPr>
            </a:lvl2pPr>
            <a:lvl3pPr>
              <a:lnSpc>
                <a:spcPct val="150000"/>
              </a:lnSpc>
              <a:spcBef>
                <a:spcPts val="0"/>
              </a:spcBef>
              <a:defRPr sz="1100" baseline="0">
                <a:latin typeface="Meiryo UI" panose="020B0604030504040204" pitchFamily="50" charset="-128"/>
                <a:ea typeface="Meiryo UI" panose="020B0604030504040204" pitchFamily="50" charset="-128"/>
              </a:defRPr>
            </a:lvl3pPr>
            <a:lvl4pPr>
              <a:lnSpc>
                <a:spcPct val="150000"/>
              </a:lnSpc>
              <a:spcBef>
                <a:spcPts val="0"/>
              </a:spcBef>
              <a:defRPr sz="1050" baseline="0">
                <a:latin typeface="Meiryo UI" panose="020B0604030504040204" pitchFamily="50" charset="-128"/>
                <a:ea typeface="Meiryo UI" panose="020B0604030504040204" pitchFamily="50" charset="-128"/>
              </a:defRPr>
            </a:lvl4pPr>
            <a:lvl5pPr>
              <a:lnSpc>
                <a:spcPct val="150000"/>
              </a:lnSpc>
              <a:spcBef>
                <a:spcPts val="0"/>
              </a:spcBef>
              <a:defRPr sz="105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a:extLst>
              <a:ext uri="{FF2B5EF4-FFF2-40B4-BE49-F238E27FC236}">
                <a16:creationId xmlns:a16="http://schemas.microsoft.com/office/drawing/2014/main" id="{30FF5B42-8E52-2B78-7C88-39A811D7A960}"/>
              </a:ext>
            </a:extLst>
          </p:cNvPr>
          <p:cNvSpPr>
            <a:spLocks noGrp="1"/>
          </p:cNvSpPr>
          <p:nvPr>
            <p:ph type="body" sz="quarter" idx="3" hasCustomPrompt="1"/>
          </p:nvPr>
        </p:nvSpPr>
        <p:spPr>
          <a:xfrm>
            <a:off x="6035040" y="2148840"/>
            <a:ext cx="3566160" cy="649224"/>
          </a:xfrm>
        </p:spPr>
        <p:txBody>
          <a:bodyPr rtlCol="0" anchor="b">
            <a:noAutofit/>
          </a:bodyPr>
          <a:lstStyle>
            <a:lvl1pPr marL="0" indent="0">
              <a:lnSpc>
                <a:spcPct val="100000"/>
              </a:lnSpc>
              <a:spcBef>
                <a:spcPts val="0"/>
              </a:spcBef>
              <a:buNone/>
              <a:defRPr sz="18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440AB633-C7A8-E90B-901E-7E3FCE2D54D4}"/>
              </a:ext>
            </a:extLst>
          </p:cNvPr>
          <p:cNvSpPr>
            <a:spLocks noGrp="1"/>
          </p:cNvSpPr>
          <p:nvPr>
            <p:ph sz="quarter" idx="4" hasCustomPrompt="1"/>
          </p:nvPr>
        </p:nvSpPr>
        <p:spPr>
          <a:xfrm>
            <a:off x="5760720" y="2788920"/>
            <a:ext cx="4352544" cy="2002536"/>
          </a:xfrm>
        </p:spPr>
        <p:txBody>
          <a:bodyPr rtlCol="0">
            <a:normAutofit/>
          </a:bodyPr>
          <a:lstStyle>
            <a:lvl1pPr>
              <a:lnSpc>
                <a:spcPct val="150000"/>
              </a:lnSpc>
              <a:spcBef>
                <a:spcPts val="0"/>
              </a:spcBef>
              <a:defRPr sz="1400" baseline="0">
                <a:latin typeface="Meiryo UI" panose="020B0604030504040204" pitchFamily="50" charset="-128"/>
                <a:ea typeface="Meiryo UI" panose="020B0604030504040204" pitchFamily="50" charset="-128"/>
              </a:defRPr>
            </a:lvl1pPr>
            <a:lvl2pPr>
              <a:lnSpc>
                <a:spcPct val="150000"/>
              </a:lnSpc>
              <a:spcBef>
                <a:spcPts val="0"/>
              </a:spcBef>
              <a:defRPr sz="1200" baseline="0">
                <a:latin typeface="Meiryo UI" panose="020B0604030504040204" pitchFamily="50" charset="-128"/>
                <a:ea typeface="Meiryo UI" panose="020B0604030504040204" pitchFamily="50" charset="-128"/>
              </a:defRPr>
            </a:lvl2pPr>
            <a:lvl3pPr>
              <a:lnSpc>
                <a:spcPct val="150000"/>
              </a:lnSpc>
              <a:spcBef>
                <a:spcPts val="0"/>
              </a:spcBef>
              <a:defRPr sz="1100" baseline="0">
                <a:latin typeface="Meiryo UI" panose="020B0604030504040204" pitchFamily="50" charset="-128"/>
                <a:ea typeface="Meiryo UI" panose="020B0604030504040204" pitchFamily="50" charset="-128"/>
              </a:defRPr>
            </a:lvl3pPr>
            <a:lvl4pPr>
              <a:lnSpc>
                <a:spcPct val="150000"/>
              </a:lnSpc>
              <a:spcBef>
                <a:spcPts val="0"/>
              </a:spcBef>
              <a:defRPr sz="1050" baseline="0">
                <a:latin typeface="Meiryo UI" panose="020B0604030504040204" pitchFamily="50" charset="-128"/>
                <a:ea typeface="Meiryo UI" panose="020B0604030504040204" pitchFamily="50" charset="-128"/>
              </a:defRPr>
            </a:lvl4pPr>
            <a:lvl5pPr>
              <a:lnSpc>
                <a:spcPct val="150000"/>
              </a:lnSpc>
              <a:spcBef>
                <a:spcPts val="0"/>
              </a:spcBef>
              <a:defRPr sz="105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タイトル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9" name="テキスト プレースホルダー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21" name="フッター プレースホルダー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23" name="スライド番号プレースホルダー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13" name="長方形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7" name="長方形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AF211A54-748F-71FD-8701-AE68B04A5A19}"/>
              </a:ext>
            </a:extLst>
          </p:cNvPr>
          <p:cNvSpPr>
            <a:spLocks noGrp="1"/>
          </p:cNvSpPr>
          <p:nvPr>
            <p:ph type="body" idx="1" hasCustomPrompt="1"/>
          </p:nvPr>
        </p:nvSpPr>
        <p:spPr>
          <a:xfrm>
            <a:off x="1572768" y="2148840"/>
            <a:ext cx="3218688" cy="365760"/>
          </a:xfrm>
        </p:spPr>
        <p:txBody>
          <a:bodyPr rtlCol="0" anchor="b">
            <a:noAutofit/>
          </a:bodyPr>
          <a:lstStyle>
            <a:lvl1pPr marL="0" indent="0">
              <a:lnSpc>
                <a:spcPct val="100000"/>
              </a:lnSpc>
              <a:spcBef>
                <a:spcPts val="0"/>
              </a:spcBef>
              <a:buNone/>
              <a:defRPr sz="18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1108F8E6-CFD8-798A-9C2F-F6AC425444CA}"/>
              </a:ext>
            </a:extLst>
          </p:cNvPr>
          <p:cNvSpPr>
            <a:spLocks noGrp="1"/>
          </p:cNvSpPr>
          <p:nvPr>
            <p:ph sz="half" idx="2" hasCustomPrompt="1"/>
          </p:nvPr>
        </p:nvSpPr>
        <p:spPr>
          <a:xfrm>
            <a:off x="1298448" y="2788920"/>
            <a:ext cx="3163824" cy="3291840"/>
          </a:xfrm>
        </p:spPr>
        <p:txBody>
          <a:bodyPr rtlCol="0">
            <a:normAutofit/>
          </a:bodyPr>
          <a:lstStyle>
            <a:lvl1pPr>
              <a:lnSpc>
                <a:spcPct val="150000"/>
              </a:lnSpc>
              <a:spcBef>
                <a:spcPts val="0"/>
              </a:spcBef>
              <a:defRPr sz="1400" baseline="0">
                <a:latin typeface="Meiryo UI" panose="020B0604030504040204" pitchFamily="50" charset="-128"/>
                <a:ea typeface="Meiryo UI" panose="020B0604030504040204" pitchFamily="50" charset="-128"/>
              </a:defRPr>
            </a:lvl1pPr>
            <a:lvl2pPr>
              <a:lnSpc>
                <a:spcPct val="150000"/>
              </a:lnSpc>
              <a:spcBef>
                <a:spcPts val="0"/>
              </a:spcBef>
              <a:defRPr sz="1200" baseline="0">
                <a:latin typeface="Meiryo UI" panose="020B0604030504040204" pitchFamily="50" charset="-128"/>
                <a:ea typeface="Meiryo UI" panose="020B0604030504040204" pitchFamily="50" charset="-128"/>
              </a:defRPr>
            </a:lvl2pPr>
            <a:lvl3pPr>
              <a:lnSpc>
                <a:spcPct val="150000"/>
              </a:lnSpc>
              <a:spcBef>
                <a:spcPts val="0"/>
              </a:spcBef>
              <a:defRPr sz="1100" baseline="0">
                <a:latin typeface="Meiryo UI" panose="020B0604030504040204" pitchFamily="50" charset="-128"/>
                <a:ea typeface="Meiryo UI" panose="020B0604030504040204" pitchFamily="50" charset="-128"/>
              </a:defRPr>
            </a:lvl3pPr>
            <a:lvl4pPr>
              <a:lnSpc>
                <a:spcPct val="150000"/>
              </a:lnSpc>
              <a:spcBef>
                <a:spcPts val="0"/>
              </a:spcBef>
              <a:defRPr sz="1050" baseline="0">
                <a:latin typeface="Meiryo UI" panose="020B0604030504040204" pitchFamily="50" charset="-128"/>
                <a:ea typeface="Meiryo UI" panose="020B0604030504040204" pitchFamily="50" charset="-128"/>
              </a:defRPr>
            </a:lvl4pPr>
            <a:lvl5pPr>
              <a:lnSpc>
                <a:spcPct val="150000"/>
              </a:lnSpc>
              <a:spcBef>
                <a:spcPts val="0"/>
              </a:spcBef>
              <a:defRPr sz="105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a:extLst>
              <a:ext uri="{FF2B5EF4-FFF2-40B4-BE49-F238E27FC236}">
                <a16:creationId xmlns:a16="http://schemas.microsoft.com/office/drawing/2014/main" id="{30FF5B42-8E52-2B78-7C88-39A811D7A960}"/>
              </a:ext>
            </a:extLst>
          </p:cNvPr>
          <p:cNvSpPr>
            <a:spLocks noGrp="1"/>
          </p:cNvSpPr>
          <p:nvPr>
            <p:ph type="body" sz="quarter" idx="3" hasCustomPrompt="1"/>
          </p:nvPr>
        </p:nvSpPr>
        <p:spPr>
          <a:xfrm>
            <a:off x="5349240" y="2148840"/>
            <a:ext cx="3218688" cy="365760"/>
          </a:xfrm>
        </p:spPr>
        <p:txBody>
          <a:bodyPr rtlCol="0" anchor="b">
            <a:noAutofit/>
          </a:bodyPr>
          <a:lstStyle>
            <a:lvl1pPr marL="0" indent="0">
              <a:lnSpc>
                <a:spcPct val="100000"/>
              </a:lnSpc>
              <a:spcBef>
                <a:spcPts val="0"/>
              </a:spcBef>
              <a:buNone/>
              <a:defRPr sz="18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440AB633-C7A8-E90B-901E-7E3FCE2D54D4}"/>
              </a:ext>
            </a:extLst>
          </p:cNvPr>
          <p:cNvSpPr>
            <a:spLocks noGrp="1"/>
          </p:cNvSpPr>
          <p:nvPr>
            <p:ph sz="quarter" idx="4" hasCustomPrompt="1"/>
          </p:nvPr>
        </p:nvSpPr>
        <p:spPr>
          <a:xfrm>
            <a:off x="5074920" y="2788920"/>
            <a:ext cx="3163824" cy="3291840"/>
          </a:xfrm>
        </p:spPr>
        <p:txBody>
          <a:bodyPr rtlCol="0">
            <a:normAutofit/>
          </a:bodyPr>
          <a:lstStyle>
            <a:lvl1pPr>
              <a:lnSpc>
                <a:spcPct val="150000"/>
              </a:lnSpc>
              <a:spcBef>
                <a:spcPts val="0"/>
              </a:spcBef>
              <a:defRPr sz="1400" baseline="0">
                <a:latin typeface="Meiryo UI" panose="020B0604030504040204" pitchFamily="50" charset="-128"/>
                <a:ea typeface="Meiryo UI" panose="020B0604030504040204" pitchFamily="50" charset="-128"/>
              </a:defRPr>
            </a:lvl1pPr>
            <a:lvl2pPr>
              <a:lnSpc>
                <a:spcPct val="150000"/>
              </a:lnSpc>
              <a:spcBef>
                <a:spcPts val="0"/>
              </a:spcBef>
              <a:defRPr sz="1200" baseline="0">
                <a:latin typeface="Meiryo UI" panose="020B0604030504040204" pitchFamily="50" charset="-128"/>
                <a:ea typeface="Meiryo UI" panose="020B0604030504040204" pitchFamily="50" charset="-128"/>
              </a:defRPr>
            </a:lvl2pPr>
            <a:lvl3pPr>
              <a:lnSpc>
                <a:spcPct val="150000"/>
              </a:lnSpc>
              <a:spcBef>
                <a:spcPts val="0"/>
              </a:spcBef>
              <a:defRPr sz="1100" baseline="0">
                <a:latin typeface="Meiryo UI" panose="020B0604030504040204" pitchFamily="50" charset="-128"/>
                <a:ea typeface="Meiryo UI" panose="020B0604030504040204" pitchFamily="50" charset="-128"/>
              </a:defRPr>
            </a:lvl3pPr>
            <a:lvl4pPr>
              <a:lnSpc>
                <a:spcPct val="150000"/>
              </a:lnSpc>
              <a:spcBef>
                <a:spcPts val="0"/>
              </a:spcBef>
              <a:defRPr sz="1050" baseline="0">
                <a:latin typeface="Meiryo UI" panose="020B0604030504040204" pitchFamily="50" charset="-128"/>
                <a:ea typeface="Meiryo UI" panose="020B0604030504040204" pitchFamily="50" charset="-128"/>
              </a:defRPr>
            </a:lvl4pPr>
            <a:lvl5pPr>
              <a:lnSpc>
                <a:spcPct val="150000"/>
              </a:lnSpc>
              <a:spcBef>
                <a:spcPts val="0"/>
              </a:spcBef>
              <a:defRPr sz="105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タイトル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9" name="テキスト プレースホルダー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21" name="フッター プレースホルダー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23" name="スライド番号プレースホルダー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pic>
        <p:nvPicPr>
          <p:cNvPr id="2" name="グラフィック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円/楕円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テキスト プレースホルダー 4">
            <a:extLst>
              <a:ext uri="{FF2B5EF4-FFF2-40B4-BE49-F238E27FC236}">
                <a16:creationId xmlns:a16="http://schemas.microsoft.com/office/drawing/2014/main" id="{BA05B6D8-31AC-001B-57B4-132C0A9BED34}"/>
              </a:ext>
            </a:extLst>
          </p:cNvPr>
          <p:cNvSpPr>
            <a:spLocks noGrp="1"/>
          </p:cNvSpPr>
          <p:nvPr>
            <p:ph type="body" sz="quarter" idx="16" hasCustomPrompt="1"/>
          </p:nvPr>
        </p:nvSpPr>
        <p:spPr>
          <a:xfrm>
            <a:off x="8851392" y="2148840"/>
            <a:ext cx="3218688" cy="365760"/>
          </a:xfrm>
        </p:spPr>
        <p:txBody>
          <a:bodyPr rtlCol="0" anchor="b">
            <a:noAutofit/>
          </a:bodyPr>
          <a:lstStyle>
            <a:lvl1pPr marL="0" indent="0">
              <a:lnSpc>
                <a:spcPct val="100000"/>
              </a:lnSpc>
              <a:spcBef>
                <a:spcPts val="0"/>
              </a:spcBef>
              <a:buNone/>
              <a:defRPr sz="18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9" name="コンテンツ プレースホルダー 5">
            <a:extLst>
              <a:ext uri="{FF2B5EF4-FFF2-40B4-BE49-F238E27FC236}">
                <a16:creationId xmlns:a16="http://schemas.microsoft.com/office/drawing/2014/main" id="{56DC4DB0-B5C2-72F4-A891-0281DDB80FCB}"/>
              </a:ext>
            </a:extLst>
          </p:cNvPr>
          <p:cNvSpPr>
            <a:spLocks noGrp="1"/>
          </p:cNvSpPr>
          <p:nvPr>
            <p:ph sz="quarter" idx="17" hasCustomPrompt="1"/>
          </p:nvPr>
        </p:nvSpPr>
        <p:spPr>
          <a:xfrm>
            <a:off x="8567928" y="2788920"/>
            <a:ext cx="3163824" cy="3291840"/>
          </a:xfrm>
        </p:spPr>
        <p:txBody>
          <a:bodyPr rtlCol="0">
            <a:normAutofit/>
          </a:bodyPr>
          <a:lstStyle>
            <a:lvl1pPr>
              <a:lnSpc>
                <a:spcPct val="150000"/>
              </a:lnSpc>
              <a:spcBef>
                <a:spcPts val="0"/>
              </a:spcBef>
              <a:defRPr sz="1400" baseline="0">
                <a:latin typeface="Meiryo UI" panose="020B0604030504040204" pitchFamily="50" charset="-128"/>
                <a:ea typeface="Meiryo UI" panose="020B0604030504040204" pitchFamily="50" charset="-128"/>
              </a:defRPr>
            </a:lvl1pPr>
            <a:lvl2pPr>
              <a:lnSpc>
                <a:spcPct val="150000"/>
              </a:lnSpc>
              <a:spcBef>
                <a:spcPts val="0"/>
              </a:spcBef>
              <a:defRPr sz="1200" baseline="0">
                <a:latin typeface="Meiryo UI" panose="020B0604030504040204" pitchFamily="50" charset="-128"/>
                <a:ea typeface="Meiryo UI" panose="020B0604030504040204" pitchFamily="50" charset="-128"/>
              </a:defRPr>
            </a:lvl2pPr>
            <a:lvl3pPr>
              <a:lnSpc>
                <a:spcPct val="150000"/>
              </a:lnSpc>
              <a:spcBef>
                <a:spcPts val="0"/>
              </a:spcBef>
              <a:defRPr sz="1100" baseline="0">
                <a:latin typeface="Meiryo UI" panose="020B0604030504040204" pitchFamily="50" charset="-128"/>
                <a:ea typeface="Meiryo UI" panose="020B0604030504040204" pitchFamily="50" charset="-128"/>
              </a:defRPr>
            </a:lvl3pPr>
            <a:lvl4pPr>
              <a:lnSpc>
                <a:spcPct val="150000"/>
              </a:lnSpc>
              <a:spcBef>
                <a:spcPts val="0"/>
              </a:spcBef>
              <a:defRPr sz="1050" baseline="0">
                <a:latin typeface="Meiryo UI" panose="020B0604030504040204" pitchFamily="50" charset="-128"/>
                <a:ea typeface="Meiryo UI" panose="020B0604030504040204" pitchFamily="50" charset="-128"/>
              </a:defRPr>
            </a:lvl4pPr>
            <a:lvl5pPr>
              <a:lnSpc>
                <a:spcPct val="150000"/>
              </a:lnSpc>
              <a:spcBef>
                <a:spcPts val="0"/>
              </a:spcBef>
              <a:defRPr sz="105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0" name="グラフィック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p>
            <a:pP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sz="1800" baseline="0">
                <a:latin typeface="Meiryo UI" panose="020B0604030504040204" pitchFamily="50" charset="-128"/>
                <a:ea typeface="Meiryo UI" panose="020B0604030504040204" pitchFamily="50" charset="-128"/>
              </a:defRPr>
            </a:lvl1pPr>
            <a:lvl2pPr marL="283464">
              <a:defRPr sz="1800" baseline="0">
                <a:latin typeface="Meiryo UI" panose="020B0604030504040204" pitchFamily="50" charset="-128"/>
                <a:ea typeface="Meiryo UI" panose="020B0604030504040204" pitchFamily="50" charset="-128"/>
              </a:defRPr>
            </a:lvl2pPr>
            <a:lvl3pPr marL="566928">
              <a:defRPr sz="1600" baseline="0">
                <a:latin typeface="Meiryo UI" panose="020B0604030504040204" pitchFamily="50" charset="-128"/>
                <a:ea typeface="Meiryo UI" panose="020B0604030504040204" pitchFamily="50" charset="-128"/>
              </a:defRPr>
            </a:lvl3pPr>
            <a:lvl4pPr marL="758952">
              <a:defRPr sz="1400" baseline="0">
                <a:latin typeface="Meiryo UI" panose="020B0604030504040204" pitchFamily="50" charset="-128"/>
                <a:ea typeface="Meiryo UI" panose="020B0604030504040204" pitchFamily="50" charset="-128"/>
              </a:defRPr>
            </a:lvl4pPr>
            <a:lvl5pPr marL="1042416">
              <a:defRPr sz="1400"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テキスト プレースホルダー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45" name="グラフィック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p>
            <a:pPr rtl="0"/>
            <a:endParaRPr lang="ja-JP" altLang="en-US" baseline="0" noProof="0">
              <a:latin typeface="Meiryo UI" panose="020B0604030504040204" pitchFamily="50" charset="-128"/>
              <a:ea typeface="Meiryo UI" panose="020B0604030504040204" pitchFamily="50" charset="-128"/>
            </a:endParaRPr>
          </a:p>
        </p:txBody>
      </p:sp>
      <p:sp>
        <p:nvSpPr>
          <p:cNvPr id="29" name="円/楕円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pic>
        <p:nvPicPr>
          <p:cNvPr id="34" name="グラフィック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円/楕円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38" name="円/楕円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46" name="フッター プレースホルダー 45">
            <a:extLst>
              <a:ext uri="{FF2B5EF4-FFF2-40B4-BE49-F238E27FC236}">
                <a16:creationId xmlns:a16="http://schemas.microsoft.com/office/drawing/2014/main" id="{41E6D8BC-2E14-B95F-1E2F-30FF6EE3AEB3}"/>
              </a:ext>
            </a:extLst>
          </p:cNvPr>
          <p:cNvSpPr>
            <a:spLocks noGrp="1"/>
          </p:cNvSpPr>
          <p:nvPr>
            <p:ph type="ftr" sz="quarter" idx="14"/>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47" name="スライド番号プレースホルダー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ありがとうございました">
    <p:spTree>
      <p:nvGrpSpPr>
        <p:cNvPr id="1" name=""/>
        <p:cNvGrpSpPr/>
        <p:nvPr/>
      </p:nvGrpSpPr>
      <p:grpSpPr>
        <a:xfrm>
          <a:off x="0" y="0"/>
          <a:ext cx="0" cy="0"/>
          <a:chOff x="0" y="0"/>
          <a:chExt cx="0" cy="0"/>
        </a:xfrm>
      </p:grpSpPr>
      <p:pic>
        <p:nvPicPr>
          <p:cNvPr id="44" name="グラフィック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円/楕円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52" name="円/楕円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pic>
        <p:nvPicPr>
          <p:cNvPr id="72" name="グラフィック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グラフィック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グラフィック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円/楕円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26" name="グラフィック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タイトル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rtlCol="0" anchor="b">
            <a:noAutofit/>
          </a:bodyPr>
          <a:lstStyle>
            <a:lvl1pPr>
              <a:defRPr sz="66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CE354F95-4CC9-871D-2B3D-873AB0B21342}"/>
              </a:ext>
            </a:extLst>
          </p:cNvPr>
          <p:cNvSpPr>
            <a:spLocks noGrp="1"/>
          </p:cNvSpPr>
          <p:nvPr>
            <p:ph type="body" idx="1" hasCustomPrompt="1"/>
          </p:nvPr>
        </p:nvSpPr>
        <p:spPr>
          <a:xfrm>
            <a:off x="5996231" y="4278235"/>
            <a:ext cx="3081528" cy="1170432"/>
          </a:xfrm>
        </p:spPr>
        <p:txBody>
          <a:bodyPr rtlCol="0">
            <a:normAutofit/>
          </a:bodyPr>
          <a:lstStyle>
            <a:lvl1pPr marL="0" indent="0">
              <a:lnSpc>
                <a:spcPct val="90000"/>
              </a:lnSpc>
              <a:spcBef>
                <a:spcPts val="1000"/>
              </a:spcBef>
              <a:buNone/>
              <a:defRPr sz="1800" baseline="0">
                <a:solidFill>
                  <a:schemeClr val="tx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1" name="テキスト プレースホルダー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defRPr>
            </a:lvl1pPr>
          </a:lstStyle>
          <a:p>
            <a:pPr lvl="0" rtl="0"/>
            <a:r>
              <a:rPr lang="en-US" altLang="ja-JP" noProof="0"/>
              <a:t>X</a:t>
            </a:r>
          </a:p>
        </p:txBody>
      </p:sp>
      <p:sp>
        <p:nvSpPr>
          <p:cNvPr id="6" name="タイトル 5">
            <a:extLst>
              <a:ext uri="{FF2B5EF4-FFF2-40B4-BE49-F238E27FC236}">
                <a16:creationId xmlns:a16="http://schemas.microsoft.com/office/drawing/2014/main" id="{1E2DEC6B-E418-F7FA-5D06-66914BE64098}"/>
              </a:ext>
            </a:extLst>
          </p:cNvPr>
          <p:cNvSpPr>
            <a:spLocks noGrp="1"/>
          </p:cNvSpPr>
          <p:nvPr>
            <p:ph type="title"/>
          </p:nvPr>
        </p:nvSpPr>
        <p:spPr/>
        <p:txBody>
          <a:bodyPr rtlCol="0"/>
          <a:lstStyle>
            <a:lvl1pPr>
              <a:defRPr baseline="0">
                <a:latin typeface="Meiryo UI" panose="020B0604030504040204" pitchFamily="50" charset="-128"/>
              </a:defRPr>
            </a:lvl1pPr>
          </a:lstStyle>
          <a:p>
            <a:pPr rtl="0"/>
            <a:r>
              <a:rPr lang="ja-JP" altLang="en-US" noProof="0"/>
              <a:t>マスター タイトルの書式設定</a:t>
            </a:r>
          </a:p>
        </p:txBody>
      </p:sp>
      <p:sp>
        <p:nvSpPr>
          <p:cNvPr id="22" name="フッター プレースホルダー 21">
            <a:extLst>
              <a:ext uri="{FF2B5EF4-FFF2-40B4-BE49-F238E27FC236}">
                <a16:creationId xmlns:a16="http://schemas.microsoft.com/office/drawing/2014/main" id="{CDBC6FA3-472C-62C4-429A-28029D228DD1}"/>
              </a:ext>
            </a:extLst>
          </p:cNvPr>
          <p:cNvSpPr>
            <a:spLocks noGrp="1"/>
          </p:cNvSpPr>
          <p:nvPr>
            <p:ph type="ftr" sz="quarter" idx="14"/>
          </p:nvPr>
        </p:nvSpPr>
        <p:spPr/>
        <p:txBody>
          <a:bodyPr rtlCol="0"/>
          <a:lstStyle>
            <a:lvl1pPr>
              <a:defRPr baseline="0">
                <a:latin typeface="Meiryo UI" panose="020B0604030504040204" pitchFamily="50" charset="-128"/>
              </a:defRPr>
            </a:lvl1pPr>
          </a:lstStyle>
          <a:p>
            <a:endParaRPr lang="ja-JP" altLang="en-US"/>
          </a:p>
        </p:txBody>
      </p:sp>
      <p:sp>
        <p:nvSpPr>
          <p:cNvPr id="23" name="スライド番号プレースホルダー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rtlCol="0"/>
          <a:lstStyle>
            <a:lvl1pPr>
              <a:defRPr baseline="0">
                <a:latin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a:noFill/>
              </a:defRPr>
            </a:lvl1pPr>
          </a:lstStyle>
          <a:p>
            <a:pPr lvl="0" rtl="0"/>
            <a:r>
              <a:rPr lang="en-US" altLang="ja-JP" noProof="0"/>
              <a:t>X</a:t>
            </a:r>
          </a:p>
        </p:txBody>
      </p:sp>
      <p:sp>
        <p:nvSpPr>
          <p:cNvPr id="5" name="フッター プレースホルダー 4">
            <a:extLst>
              <a:ext uri="{FF2B5EF4-FFF2-40B4-BE49-F238E27FC236}">
                <a16:creationId xmlns:a16="http://schemas.microsoft.com/office/drawing/2014/main" id="{D90272D4-D364-93D2-A948-9DD478627EAA}"/>
              </a:ext>
            </a:extLst>
          </p:cNvPr>
          <p:cNvSpPr>
            <a:spLocks noGrp="1"/>
          </p:cNvSpPr>
          <p:nvPr>
            <p:ph type="ftr" sz="quarter" idx="10"/>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rtlCol="0"/>
          <a:lstStyle/>
          <a:p>
            <a:pPr rtl="0"/>
            <a:fld id="{CC43B8D3-9A08-F84C-9DD4-44948BA52D4B}" type="slidenum">
              <a:rPr lang="en-US" altLang="ja-JP" noProof="0" smtClean="0"/>
              <a:pPr/>
              <a:t>‹#›</a:t>
            </a:fld>
            <a:endParaRPr lang="ja-JP" altLang="en-US" noProof="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sp>
        <p:nvSpPr>
          <p:cNvPr id="9" name="テキスト プレースホルダー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a:noFill/>
              </a:defRPr>
            </a:lvl1pPr>
          </a:lstStyle>
          <a:p>
            <a:pPr lvl="0" rtl="0"/>
            <a:r>
              <a:rPr lang="en-US" altLang="ja-JP" noProof="0"/>
              <a:t>X</a:t>
            </a:r>
          </a:p>
        </p:txBody>
      </p:sp>
      <p:sp>
        <p:nvSpPr>
          <p:cNvPr id="3" name="コンテンツ プレースホルダー 2">
            <a:extLst>
              <a:ext uri="{FF2B5EF4-FFF2-40B4-BE49-F238E27FC236}">
                <a16:creationId xmlns:a16="http://schemas.microsoft.com/office/drawing/2014/main" id="{F9A56E61-4EF1-44C9-6CC9-6876765A738C}"/>
              </a:ext>
            </a:extLst>
          </p:cNvPr>
          <p:cNvSpPr>
            <a:spLocks noGrp="1"/>
          </p:cNvSpPr>
          <p:nvPr>
            <p:ph idx="1" hasCustomPrompt="1"/>
          </p:nvPr>
        </p:nvSpPr>
        <p:spPr>
          <a:xfrm>
            <a:off x="5183188" y="2057400"/>
            <a:ext cx="6172200" cy="406908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テキスト プレースホルダー 3">
            <a:extLst>
              <a:ext uri="{FF2B5EF4-FFF2-40B4-BE49-F238E27FC236}">
                <a16:creationId xmlns:a16="http://schemas.microsoft.com/office/drawing/2014/main" id="{FA7802A7-DF1B-DE1B-4EA4-055C59350761}"/>
              </a:ext>
            </a:extLst>
          </p:cNvPr>
          <p:cNvSpPr>
            <a:spLocks noGrp="1"/>
          </p:cNvSpPr>
          <p:nvPr>
            <p:ph type="body" sz="half" idx="2" hasCustomPrompt="1"/>
          </p:nvPr>
        </p:nvSpPr>
        <p:spPr>
          <a:xfrm>
            <a:off x="839788" y="2057400"/>
            <a:ext cx="3932237" cy="40690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クリックしてマスター テキストのスタイルを編集</a:t>
            </a:r>
          </a:p>
        </p:txBody>
      </p:sp>
      <p:sp>
        <p:nvSpPr>
          <p:cNvPr id="8" name="タイトル 7">
            <a:extLst>
              <a:ext uri="{FF2B5EF4-FFF2-40B4-BE49-F238E27FC236}">
                <a16:creationId xmlns:a16="http://schemas.microsoft.com/office/drawing/2014/main" id="{FB2F4222-9F0A-A7FE-DFA4-39F2D1A27DA7}"/>
              </a:ext>
            </a:extLst>
          </p:cNvPr>
          <p:cNvSpPr>
            <a:spLocks noGrp="1"/>
          </p:cNvSpPr>
          <p:nvPr>
            <p:ph type="title"/>
          </p:nvPr>
        </p:nvSpPr>
        <p:spPr/>
        <p:txBody>
          <a:bodyPr rtlCol="0"/>
          <a:lstStyle/>
          <a:p>
            <a:pPr rtl="0"/>
            <a:r>
              <a:rPr lang="ja-JP" altLang="en-US" noProof="0"/>
              <a:t>マスター タイトルの書式設定</a:t>
            </a:r>
          </a:p>
        </p:txBody>
      </p:sp>
      <p:sp>
        <p:nvSpPr>
          <p:cNvPr id="10" name="フッター プレースホルダー 9">
            <a:extLst>
              <a:ext uri="{FF2B5EF4-FFF2-40B4-BE49-F238E27FC236}">
                <a16:creationId xmlns:a16="http://schemas.microsoft.com/office/drawing/2014/main" id="{A9174264-0D17-CF28-8778-3DD02FD42C48}"/>
              </a:ext>
            </a:extLst>
          </p:cNvPr>
          <p:cNvSpPr>
            <a:spLocks noGrp="1"/>
          </p:cNvSpPr>
          <p:nvPr>
            <p:ph type="ftr" sz="quarter" idx="14"/>
          </p:nvPr>
        </p:nvSpPr>
        <p:spPr/>
        <p:txBody>
          <a:bodyPr rtlCol="0"/>
          <a:lstStyle/>
          <a:p>
            <a:pPr rtl="0"/>
            <a:endParaRPr lang="ja-JP" altLang="en-US" noProof="0"/>
          </a:p>
        </p:txBody>
      </p:sp>
      <p:sp>
        <p:nvSpPr>
          <p:cNvPr id="11" name="スライド番号プレースホルダー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rtlCol="0"/>
          <a:lstStyle/>
          <a:p>
            <a:pPr rtl="0"/>
            <a:fld id="{CC43B8D3-9A08-F84C-9DD4-44948BA52D4B}" type="slidenum">
              <a:rPr lang="en-US" altLang="ja-JP" noProof="0" smtClean="0"/>
              <a:pPr/>
              <a:t>‹#›</a:t>
            </a:fld>
            <a:endParaRPr lang="ja-JP" altLang="en-US" noProof="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grpSp>
        <p:nvGrpSpPr>
          <p:cNvPr id="58" name="グループ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フリーフォーム:図形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pPr rtl="0"/>
              <a:endParaRPr lang="ja-JP" altLang="en-US" baseline="0" noProof="0">
                <a:latin typeface="Meiryo UI" panose="020B0604030504040204" pitchFamily="50" charset="-128"/>
                <a:ea typeface="Meiryo UI" panose="020B0604030504040204" pitchFamily="50" charset="-128"/>
              </a:endParaRPr>
            </a:p>
          </p:txBody>
        </p:sp>
        <p:pic>
          <p:nvPicPr>
            <p:cNvPr id="55" name="グラフィック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タイトル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sz="1800" baseline="0">
                <a:latin typeface="Meiryo UI" panose="020B0604030504040204" pitchFamily="50" charset="-128"/>
                <a:ea typeface="Meiryo UI" panose="020B0604030504040204" pitchFamily="50" charset="-128"/>
              </a:defRPr>
            </a:lvl1pPr>
            <a:lvl2pPr marL="283464">
              <a:defRPr sz="1800" baseline="0">
                <a:latin typeface="Meiryo UI" panose="020B0604030504040204" pitchFamily="50" charset="-128"/>
                <a:ea typeface="Meiryo UI" panose="020B0604030504040204" pitchFamily="50" charset="-128"/>
              </a:defRPr>
            </a:lvl2pPr>
            <a:lvl3pPr marL="566928">
              <a:defRPr sz="1600" baseline="0">
                <a:latin typeface="Meiryo UI" panose="020B0604030504040204" pitchFamily="50" charset="-128"/>
                <a:ea typeface="Meiryo UI" panose="020B0604030504040204" pitchFamily="50" charset="-128"/>
              </a:defRPr>
            </a:lvl3pPr>
            <a:lvl4pPr marL="758952">
              <a:defRPr sz="1400" baseline="0">
                <a:latin typeface="Meiryo UI" panose="020B0604030504040204" pitchFamily="50" charset="-128"/>
                <a:ea typeface="Meiryo UI" panose="020B0604030504040204" pitchFamily="50" charset="-128"/>
              </a:defRPr>
            </a:lvl4pPr>
            <a:lvl5pPr marL="1042416">
              <a:defRPr sz="1400"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テキスト プレースホルダー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11" name="フリーフォーム(F)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13" name="円/楕円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60" name="フッター プレースホルダー 59">
            <a:extLst>
              <a:ext uri="{FF2B5EF4-FFF2-40B4-BE49-F238E27FC236}">
                <a16:creationId xmlns:a16="http://schemas.microsoft.com/office/drawing/2014/main" id="{EACDB755-CEBA-6C68-443D-525463E80DAB}"/>
              </a:ext>
            </a:extLst>
          </p:cNvPr>
          <p:cNvSpPr>
            <a:spLocks noGrp="1"/>
          </p:cNvSpPr>
          <p:nvPr>
            <p:ph type="ftr" sz="quarter" idx="15"/>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1" name="スライド番号プレースホルダー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キャプション付きの図">
    <p:spTree>
      <p:nvGrpSpPr>
        <p:cNvPr id="1" name=""/>
        <p:cNvGrpSpPr/>
        <p:nvPr/>
      </p:nvGrpSpPr>
      <p:grpSpPr>
        <a:xfrm>
          <a:off x="0" y="0"/>
          <a:ext cx="0" cy="0"/>
          <a:chOff x="0" y="0"/>
          <a:chExt cx="0" cy="0"/>
        </a:xfrm>
      </p:grpSpPr>
      <p:sp>
        <p:nvSpPr>
          <p:cNvPr id="11" name="テキスト プレースホルダー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a:noFill/>
              </a:defRPr>
            </a:lvl1pPr>
          </a:lstStyle>
          <a:p>
            <a:pPr lvl="0" rtl="0"/>
            <a:r>
              <a:rPr lang="en-US" altLang="ja-JP" noProof="0"/>
              <a:t>X</a:t>
            </a:r>
          </a:p>
        </p:txBody>
      </p:sp>
      <p:sp>
        <p:nvSpPr>
          <p:cNvPr id="3" name="図プレースホルダー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
        <p:nvSpPr>
          <p:cNvPr id="4" name="テキスト プレースホルダー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フッター プレースホルダー 7">
            <a:extLst>
              <a:ext uri="{FF2B5EF4-FFF2-40B4-BE49-F238E27FC236}">
                <a16:creationId xmlns:a16="http://schemas.microsoft.com/office/drawing/2014/main" id="{04304BF9-EDC8-7868-84C1-6CCB690381DB}"/>
              </a:ext>
            </a:extLst>
          </p:cNvPr>
          <p:cNvSpPr>
            <a:spLocks noGrp="1"/>
          </p:cNvSpPr>
          <p:nvPr>
            <p:ph type="ftr" sz="quarter" idx="10"/>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rtlCol="0"/>
          <a:lstStyle/>
          <a:p>
            <a:pPr rtl="0"/>
            <a:fld id="{CC43B8D3-9A08-F84C-9DD4-44948BA52D4B}" type="slidenum">
              <a:rPr lang="en-US" altLang="ja-JP" noProof="0" smtClean="0"/>
              <a:pPr/>
              <a:t>‹#›</a:t>
            </a:fld>
            <a:endParaRPr lang="ja-JP" altLang="en-US" noProof="0"/>
          </a:p>
        </p:txBody>
      </p:sp>
      <p:sp>
        <p:nvSpPr>
          <p:cNvPr id="10" name="タイトル 9">
            <a:extLst>
              <a:ext uri="{FF2B5EF4-FFF2-40B4-BE49-F238E27FC236}">
                <a16:creationId xmlns:a16="http://schemas.microsoft.com/office/drawing/2014/main" id="{FC668391-E0E0-74A5-F96F-B67ECAE86D37}"/>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rtlCol="0"/>
          <a:lstStyle>
            <a:lvl1pPr>
              <a:defRPr sz="6600" baseline="0">
                <a:latin typeface="Meiryo UI" panose="020B0604030504040204" pitchFamily="50" charset="-128"/>
              </a:defRPr>
            </a:lvl1pPr>
          </a:lstStyle>
          <a:p>
            <a:pPr rtl="0"/>
            <a:r>
              <a:rPr lang="ja-JP" altLang="en-US" noProof="0"/>
              <a:t>マスター タイトルの書式設定</a:t>
            </a:r>
          </a:p>
        </p:txBody>
      </p:sp>
      <p:sp>
        <p:nvSpPr>
          <p:cNvPr id="8" name="テキスト プレースホルダー 7">
            <a:extLst>
              <a:ext uri="{FF2B5EF4-FFF2-40B4-BE49-F238E27FC236}">
                <a16:creationId xmlns:a16="http://schemas.microsoft.com/office/drawing/2014/main" id="{A8596636-128C-4D64-E63E-16619F5CDF2C}"/>
              </a:ext>
            </a:extLst>
          </p:cNvPr>
          <p:cNvSpPr>
            <a:spLocks noGrp="1"/>
          </p:cNvSpPr>
          <p:nvPr>
            <p:ph type="body" sz="quarter" idx="13" hasCustomPrompt="1"/>
          </p:nvPr>
        </p:nvSpPr>
        <p:spPr>
          <a:xfrm>
            <a:off x="0" y="1892808"/>
            <a:ext cx="8659368" cy="749808"/>
          </a:xfrm>
          <a:solidFill>
            <a:schemeClr val="accent1">
              <a:lumMod val="75000"/>
            </a:schemeClr>
          </a:solidFill>
        </p:spPr>
        <p:txBody>
          <a:bodyPr lIns="713232" rtlCol="0" anchor="ctr">
            <a:noAutofit/>
          </a:bodyPr>
          <a:lstStyle>
            <a:lvl1pPr marL="0" indent="0">
              <a:buNone/>
              <a:defRPr sz="4000" baseline="0">
                <a:solidFill>
                  <a:schemeClr val="bg2"/>
                </a:solidFill>
                <a:latin typeface="Meiryo UI" panose="020B0604030504040204" pitchFamily="50" charset="-128"/>
              </a:defRPr>
            </a:lvl1pPr>
          </a:lstStyle>
          <a:p>
            <a:pPr lvl="0" rtl="0"/>
            <a:r>
              <a:rPr lang="ja-JP" altLang="en-US" noProof="0"/>
              <a:t>クリックしてマスター テキストのスタイルを編集</a:t>
            </a:r>
          </a:p>
        </p:txBody>
      </p:sp>
      <p:sp>
        <p:nvSpPr>
          <p:cNvPr id="14" name="テキスト プレースホルダー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rtlCol="0" anchor="ctr">
            <a:noAutofit/>
          </a:bodyPr>
          <a:lstStyle>
            <a:lvl1pPr marL="0" indent="0" algn="ctr">
              <a:buNone/>
              <a:defRPr sz="4000" baseline="0">
                <a:solidFill>
                  <a:schemeClr val="bg2"/>
                </a:solidFill>
                <a:latin typeface="Meiryo UI" panose="020B0604030504040204" pitchFamily="50" charset="-128"/>
              </a:defRPr>
            </a:lvl1pPr>
          </a:lstStyle>
          <a:p>
            <a:pPr lvl="0" rtl="0"/>
            <a:r>
              <a:rPr lang="en-US" altLang="ja-JP" noProof="0"/>
              <a:t>00</a:t>
            </a:r>
          </a:p>
        </p:txBody>
      </p:sp>
      <p:sp>
        <p:nvSpPr>
          <p:cNvPr id="9" name="テキスト プレースホルダー 7">
            <a:extLst>
              <a:ext uri="{FF2B5EF4-FFF2-40B4-BE49-F238E27FC236}">
                <a16:creationId xmlns:a16="http://schemas.microsoft.com/office/drawing/2014/main" id="{BD0306DB-B174-37A8-719D-C89F9EE1189F}"/>
              </a:ext>
            </a:extLst>
          </p:cNvPr>
          <p:cNvSpPr>
            <a:spLocks noGrp="1"/>
          </p:cNvSpPr>
          <p:nvPr>
            <p:ph type="body" sz="quarter" idx="14" hasCustomPrompt="1"/>
          </p:nvPr>
        </p:nvSpPr>
        <p:spPr>
          <a:xfrm>
            <a:off x="0" y="2891790"/>
            <a:ext cx="8659368" cy="749808"/>
          </a:xfrm>
          <a:solidFill>
            <a:schemeClr val="accent2">
              <a:lumMod val="75000"/>
            </a:schemeClr>
          </a:solidFill>
        </p:spPr>
        <p:txBody>
          <a:bodyPr lIns="713232" rtlCol="0" anchor="ctr">
            <a:noAutofit/>
          </a:bodyPr>
          <a:lstStyle>
            <a:lvl1pPr marL="0" indent="0">
              <a:buNone/>
              <a:defRPr sz="4000" baseline="0">
                <a:solidFill>
                  <a:schemeClr val="bg2"/>
                </a:solidFill>
                <a:latin typeface="Meiryo UI" panose="020B0604030504040204" pitchFamily="50" charset="-128"/>
              </a:defRPr>
            </a:lvl1pPr>
          </a:lstStyle>
          <a:p>
            <a:pPr lvl="0" rtl="0"/>
            <a:r>
              <a:rPr lang="ja-JP" altLang="en-US" noProof="0"/>
              <a:t>クリックしてマスター テキストのスタイルを編集</a:t>
            </a:r>
          </a:p>
        </p:txBody>
      </p:sp>
      <p:sp>
        <p:nvSpPr>
          <p:cNvPr id="15" name="テキスト プレースホルダー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rtlCol="0" anchor="ctr">
            <a:noAutofit/>
          </a:bodyPr>
          <a:lstStyle>
            <a:lvl1pPr marL="0" indent="0" algn="ctr">
              <a:buNone/>
              <a:defRPr sz="4000" baseline="0">
                <a:solidFill>
                  <a:schemeClr val="bg2"/>
                </a:solidFill>
                <a:latin typeface="Meiryo UI" panose="020B0604030504040204" pitchFamily="50" charset="-128"/>
              </a:defRPr>
            </a:lvl1pPr>
          </a:lstStyle>
          <a:p>
            <a:pPr lvl="0" rtl="0"/>
            <a:r>
              <a:rPr lang="en-US" altLang="ja-JP" noProof="0"/>
              <a:t>00</a:t>
            </a:r>
          </a:p>
        </p:txBody>
      </p:sp>
      <p:sp>
        <p:nvSpPr>
          <p:cNvPr id="10" name="テキスト プレースホルダー 7">
            <a:extLst>
              <a:ext uri="{FF2B5EF4-FFF2-40B4-BE49-F238E27FC236}">
                <a16:creationId xmlns:a16="http://schemas.microsoft.com/office/drawing/2014/main" id="{CFF0762B-1AD3-943D-F4CC-9D5CF5740539}"/>
              </a:ext>
            </a:extLst>
          </p:cNvPr>
          <p:cNvSpPr>
            <a:spLocks noGrp="1"/>
          </p:cNvSpPr>
          <p:nvPr>
            <p:ph type="body" sz="quarter" idx="15" hasCustomPrompt="1"/>
          </p:nvPr>
        </p:nvSpPr>
        <p:spPr>
          <a:xfrm>
            <a:off x="0" y="3890772"/>
            <a:ext cx="8659368" cy="749808"/>
          </a:xfrm>
          <a:solidFill>
            <a:schemeClr val="accent4">
              <a:lumMod val="75000"/>
            </a:schemeClr>
          </a:solidFill>
        </p:spPr>
        <p:txBody>
          <a:bodyPr lIns="713232" rtlCol="0" anchor="ctr">
            <a:noAutofit/>
          </a:bodyPr>
          <a:lstStyle>
            <a:lvl1pPr marL="0" indent="0">
              <a:buNone/>
              <a:defRPr sz="4000" baseline="0">
                <a:solidFill>
                  <a:schemeClr val="bg2"/>
                </a:solidFill>
                <a:latin typeface="Meiryo UI" panose="020B0604030504040204" pitchFamily="50" charset="-128"/>
              </a:defRPr>
            </a:lvl1pPr>
          </a:lstStyle>
          <a:p>
            <a:pPr lvl="0" rtl="0"/>
            <a:r>
              <a:rPr lang="ja-JP" altLang="en-US" noProof="0"/>
              <a:t>クリックしてマスター テキストのスタイルを編集</a:t>
            </a:r>
          </a:p>
        </p:txBody>
      </p:sp>
      <p:sp>
        <p:nvSpPr>
          <p:cNvPr id="16" name="テキスト プレースホルダー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rtlCol="0" anchor="ctr">
            <a:noAutofit/>
          </a:bodyPr>
          <a:lstStyle>
            <a:lvl1pPr marL="0" indent="0" algn="ctr">
              <a:buNone/>
              <a:defRPr sz="4000" baseline="0">
                <a:solidFill>
                  <a:schemeClr val="bg2"/>
                </a:solidFill>
                <a:latin typeface="Meiryo UI" panose="020B0604030504040204" pitchFamily="50" charset="-128"/>
              </a:defRPr>
            </a:lvl1pPr>
          </a:lstStyle>
          <a:p>
            <a:pPr lvl="0" rtl="0"/>
            <a:r>
              <a:rPr lang="en-US" altLang="ja-JP" noProof="0"/>
              <a:t>00</a:t>
            </a:r>
          </a:p>
        </p:txBody>
      </p:sp>
      <p:sp>
        <p:nvSpPr>
          <p:cNvPr id="11" name="テキスト プレースホルダー 7">
            <a:extLst>
              <a:ext uri="{FF2B5EF4-FFF2-40B4-BE49-F238E27FC236}">
                <a16:creationId xmlns:a16="http://schemas.microsoft.com/office/drawing/2014/main" id="{8B28E366-646A-5633-0E0C-1BB99B27FDDB}"/>
              </a:ext>
            </a:extLst>
          </p:cNvPr>
          <p:cNvSpPr>
            <a:spLocks noGrp="1"/>
          </p:cNvSpPr>
          <p:nvPr>
            <p:ph type="body" sz="quarter" idx="16" hasCustomPrompt="1"/>
          </p:nvPr>
        </p:nvSpPr>
        <p:spPr>
          <a:xfrm>
            <a:off x="0" y="4889754"/>
            <a:ext cx="8659368" cy="749808"/>
          </a:xfrm>
          <a:solidFill>
            <a:schemeClr val="tx1">
              <a:lumMod val="90000"/>
              <a:lumOff val="10000"/>
            </a:schemeClr>
          </a:solidFill>
        </p:spPr>
        <p:txBody>
          <a:bodyPr lIns="713232" rtlCol="0" anchor="ctr">
            <a:noAutofit/>
          </a:bodyPr>
          <a:lstStyle>
            <a:lvl1pPr marL="0" indent="0">
              <a:buNone/>
              <a:defRPr sz="4000" baseline="0">
                <a:solidFill>
                  <a:schemeClr val="bg2"/>
                </a:solidFill>
                <a:latin typeface="Meiryo UI" panose="020B0604030504040204" pitchFamily="50" charset="-128"/>
              </a:defRPr>
            </a:lvl1pPr>
          </a:lstStyle>
          <a:p>
            <a:pPr lvl="0" rtl="0"/>
            <a:r>
              <a:rPr lang="ja-JP" altLang="en-US" noProof="0"/>
              <a:t>クリックしてマスター テキストのスタイルを編集</a:t>
            </a:r>
          </a:p>
        </p:txBody>
      </p:sp>
      <p:sp>
        <p:nvSpPr>
          <p:cNvPr id="17" name="テキスト プレースホルダー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rtlCol="0" anchor="ctr">
            <a:noAutofit/>
          </a:bodyPr>
          <a:lstStyle>
            <a:lvl1pPr marL="0" indent="0" algn="ctr">
              <a:buNone/>
              <a:defRPr sz="4000" baseline="0">
                <a:solidFill>
                  <a:schemeClr val="bg2"/>
                </a:solidFill>
                <a:latin typeface="Meiryo UI" panose="020B0604030504040204" pitchFamily="50" charset="-128"/>
              </a:defRPr>
            </a:lvl1pPr>
          </a:lstStyle>
          <a:p>
            <a:pPr lvl="0" rtl="0"/>
            <a:r>
              <a:rPr lang="en-US" altLang="ja-JP" noProof="0"/>
              <a:t>00</a:t>
            </a:r>
          </a:p>
        </p:txBody>
      </p:sp>
      <p:sp>
        <p:nvSpPr>
          <p:cNvPr id="12" name="テキスト プレースホルダー 7">
            <a:extLst>
              <a:ext uri="{FF2B5EF4-FFF2-40B4-BE49-F238E27FC236}">
                <a16:creationId xmlns:a16="http://schemas.microsoft.com/office/drawing/2014/main" id="{CB500DDB-4549-EAE1-1AA8-DBD382D2B9AB}"/>
              </a:ext>
            </a:extLst>
          </p:cNvPr>
          <p:cNvSpPr>
            <a:spLocks noGrp="1"/>
          </p:cNvSpPr>
          <p:nvPr>
            <p:ph type="body" sz="quarter" idx="17" hasCustomPrompt="1"/>
          </p:nvPr>
        </p:nvSpPr>
        <p:spPr>
          <a:xfrm>
            <a:off x="0" y="5888736"/>
            <a:ext cx="8659368" cy="749808"/>
          </a:xfrm>
          <a:solidFill>
            <a:schemeClr val="accent3">
              <a:lumMod val="75000"/>
            </a:schemeClr>
          </a:solidFill>
        </p:spPr>
        <p:txBody>
          <a:bodyPr lIns="713232" rtlCol="0" anchor="ctr">
            <a:noAutofit/>
          </a:bodyPr>
          <a:lstStyle>
            <a:lvl1pPr marL="0" indent="0">
              <a:buNone/>
              <a:defRPr sz="4000" baseline="0">
                <a:solidFill>
                  <a:schemeClr val="bg2"/>
                </a:solidFill>
                <a:latin typeface="Meiryo UI" panose="020B0604030504040204" pitchFamily="50" charset="-128"/>
              </a:defRPr>
            </a:lvl1pPr>
          </a:lstStyle>
          <a:p>
            <a:pPr lvl="0" rtl="0"/>
            <a:r>
              <a:rPr lang="ja-JP" altLang="en-US" noProof="0"/>
              <a:t>クリックしてマスター テキストのスタイルを編集</a:t>
            </a:r>
          </a:p>
        </p:txBody>
      </p:sp>
      <p:sp>
        <p:nvSpPr>
          <p:cNvPr id="18" name="テキスト プレースホルダー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rtlCol="0" anchor="ctr">
            <a:noAutofit/>
          </a:bodyPr>
          <a:lstStyle>
            <a:lvl1pPr marL="0" indent="0" algn="ctr">
              <a:buNone/>
              <a:defRPr sz="4000" baseline="0">
                <a:solidFill>
                  <a:schemeClr val="bg2"/>
                </a:solidFill>
                <a:latin typeface="Meiryo UI" panose="020B0604030504040204" pitchFamily="50" charset="-128"/>
              </a:defRPr>
            </a:lvl1pPr>
          </a:lstStyle>
          <a:p>
            <a:pPr lvl="0" rtl="0"/>
            <a:r>
              <a:rPr lang="en-US" altLang="ja-JP" noProof="0"/>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p>
            <a:pPr rtl="0"/>
            <a:endParaRPr lang="en-US"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p>
            <a:pPr rtl="0"/>
            <a:endParaRPr lang="en-US" dirty="0"/>
          </a:p>
        </p:txBody>
      </p:sp>
      <p:pic>
        <p:nvPicPr>
          <p:cNvPr id="11" name="グラフィック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円/楕円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pic>
        <p:nvPicPr>
          <p:cNvPr id="10" name="グラフィック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円/楕円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円/楕円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6" name="グラフィック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タイトル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rtlCol="0" anchor="t">
            <a:noAutofit/>
          </a:bodyPr>
          <a:lstStyle>
            <a:lvl1pPr>
              <a:defRPr sz="66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CE354F95-4CC9-871D-2B3D-873AB0B21342}"/>
              </a:ext>
            </a:extLst>
          </p:cNvPr>
          <p:cNvSpPr>
            <a:spLocks noGrp="1"/>
          </p:cNvSpPr>
          <p:nvPr>
            <p:ph type="body" idx="1" hasCustomPrompt="1"/>
          </p:nvPr>
        </p:nvSpPr>
        <p:spPr>
          <a:xfrm>
            <a:off x="5952744" y="1885193"/>
            <a:ext cx="5943600" cy="411480"/>
          </a:xfrm>
        </p:spPr>
        <p:txBody>
          <a:bodyPr rtlCol="0"/>
          <a:lstStyle>
            <a:lvl1pPr marL="0" indent="0">
              <a:buNone/>
              <a:defRPr sz="2400" baseline="0">
                <a:solidFill>
                  <a:schemeClr val="tx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 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0" name="テキスト プレースホルダー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rtlCol="0" anchor="ctr" anchorCtr="0">
            <a:noAutofit/>
          </a:bodyPr>
          <a:lstStyle>
            <a:lvl1pPr marL="0" indent="0" algn="ctr">
              <a:lnSpc>
                <a:spcPct val="100000"/>
              </a:lnSpc>
              <a:spcBef>
                <a:spcPts val="0"/>
              </a:spcBef>
              <a:buNone/>
              <a:defRPr sz="3200">
                <a:noFill/>
              </a:defRPr>
            </a:lvl1pPr>
          </a:lstStyle>
          <a:p>
            <a:pPr lvl="0" rtl="0"/>
            <a:r>
              <a:rPr lang="en-US" altLang="ja-JP" noProof="0"/>
              <a:t>X</a:t>
            </a:r>
          </a:p>
        </p:txBody>
      </p:sp>
      <p:sp>
        <p:nvSpPr>
          <p:cNvPr id="11" name="フッター プレースホルダー 10">
            <a:extLst>
              <a:ext uri="{FF2B5EF4-FFF2-40B4-BE49-F238E27FC236}">
                <a16:creationId xmlns:a16="http://schemas.microsoft.com/office/drawing/2014/main" id="{F33A32FC-3A65-2B5F-2625-0FE903CD37D4}"/>
              </a:ext>
            </a:extLst>
          </p:cNvPr>
          <p:cNvSpPr>
            <a:spLocks noGrp="1"/>
          </p:cNvSpPr>
          <p:nvPr>
            <p:ph type="ftr" sz="quarter" idx="14"/>
          </p:nvPr>
        </p:nvSpPr>
        <p:spPr/>
        <p:txBody>
          <a:bodyPr rtlCol="0"/>
          <a:lstStyle/>
          <a:p>
            <a:pPr rtl="0"/>
            <a:endParaRPr lang="ja-JP" altLang="en-US" noProof="0"/>
          </a:p>
        </p:txBody>
      </p:sp>
      <p:sp>
        <p:nvSpPr>
          <p:cNvPr id="12" name="スライド番号プレースホルダー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rtlCol="0"/>
          <a:lstStyle/>
          <a:p>
            <a:pPr rtl="0"/>
            <a:fld id="{CC43B8D3-9A08-F84C-9DD4-44948BA52D4B}" type="slidenum">
              <a:rPr lang="en-US" altLang="ja-JP" noProof="0" smtClean="0"/>
              <a:pPr/>
              <a:t>‹#›</a:t>
            </a:fld>
            <a:endParaRPr lang="ja-JP" altLang="en-US" noProof="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 - テーブル">
    <p:spTree>
      <p:nvGrpSpPr>
        <p:cNvPr id="1" name=""/>
        <p:cNvGrpSpPr/>
        <p:nvPr/>
      </p:nvGrpSpPr>
      <p:grpSpPr>
        <a:xfrm>
          <a:off x="0" y="0"/>
          <a:ext cx="0" cy="0"/>
          <a:chOff x="0" y="0"/>
          <a:chExt cx="0" cy="0"/>
        </a:xfrm>
      </p:grpSpPr>
      <p:pic>
        <p:nvPicPr>
          <p:cNvPr id="39" name="グラフィック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長方形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0" name="テキスト プレースホルダー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rtlCol="0" anchor="ctr" anchorCtr="0">
            <a:noAutofit/>
          </a:bodyPr>
          <a:lstStyle>
            <a:lvl1pPr marL="0" indent="0" algn="ctr">
              <a:lnSpc>
                <a:spcPct val="100000"/>
              </a:lnSpc>
              <a:spcBef>
                <a:spcPts val="0"/>
              </a:spcBef>
              <a:buNone/>
              <a:defRPr sz="320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25" name="長方形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40" name="フッター プレースホルダー 39">
            <a:extLst>
              <a:ext uri="{FF2B5EF4-FFF2-40B4-BE49-F238E27FC236}">
                <a16:creationId xmlns:a16="http://schemas.microsoft.com/office/drawing/2014/main" id="{8727F01E-45EF-F70F-2A04-1EA69A246344}"/>
              </a:ext>
            </a:extLst>
          </p:cNvPr>
          <p:cNvSpPr>
            <a:spLocks noGrp="1"/>
          </p:cNvSpPr>
          <p:nvPr>
            <p:ph type="ftr" sz="quarter" idx="14"/>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41" name="スライド番号プレースホルダー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引用のスライド">
    <p:spTree>
      <p:nvGrpSpPr>
        <p:cNvPr id="1" name=""/>
        <p:cNvGrpSpPr/>
        <p:nvPr/>
      </p:nvGrpSpPr>
      <p:grpSpPr>
        <a:xfrm>
          <a:off x="0" y="0"/>
          <a:ext cx="0" cy="0"/>
          <a:chOff x="0" y="0"/>
          <a:chExt cx="0" cy="0"/>
        </a:xfrm>
      </p:grpSpPr>
      <p:pic>
        <p:nvPicPr>
          <p:cNvPr id="77" name="グラフィック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タイトル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rtlCol="0" anchor="t">
            <a:noAutofit/>
          </a:bodyPr>
          <a:lstStyle>
            <a:lvl1pPr>
              <a:defRPr sz="55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7" name="グラフィック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pPr rtl="0"/>
            <a:endParaRPr lang="ja-JP" altLang="en-US" baseline="0" noProof="0">
              <a:latin typeface="Meiryo UI" panose="020B0604030504040204" pitchFamily="50" charset="-128"/>
              <a:ea typeface="Meiryo UI" panose="020B0604030504040204" pitchFamily="50" charset="-128"/>
            </a:endParaRPr>
          </a:p>
        </p:txBody>
      </p:sp>
      <p:sp>
        <p:nvSpPr>
          <p:cNvPr id="59" name="グラフィック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pPr rtl="0"/>
            <a:endParaRPr lang="ja-JP" altLang="en-US" baseline="0" noProof="0">
              <a:latin typeface="Meiryo UI" panose="020B0604030504040204" pitchFamily="50" charset="-128"/>
              <a:ea typeface="Meiryo UI" panose="020B0604030504040204" pitchFamily="50" charset="-128"/>
            </a:endParaRPr>
          </a:p>
        </p:txBody>
      </p:sp>
      <p:sp>
        <p:nvSpPr>
          <p:cNvPr id="9" name="フリーフォーム(F)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20" name="円/楕円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26" name="グラフィック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テキスト プレースホルダー 2">
            <a:extLst>
              <a:ext uri="{FF2B5EF4-FFF2-40B4-BE49-F238E27FC236}">
                <a16:creationId xmlns:a16="http://schemas.microsoft.com/office/drawing/2014/main" id="{CE354F95-4CC9-871D-2B3D-873AB0B21342}"/>
              </a:ext>
            </a:extLst>
          </p:cNvPr>
          <p:cNvSpPr>
            <a:spLocks noGrp="1"/>
          </p:cNvSpPr>
          <p:nvPr>
            <p:ph type="body" idx="1" hasCustomPrompt="1"/>
          </p:nvPr>
        </p:nvSpPr>
        <p:spPr>
          <a:xfrm>
            <a:off x="640080" y="4581144"/>
            <a:ext cx="6510528" cy="365760"/>
          </a:xfrm>
        </p:spPr>
        <p:txBody>
          <a:bodyPr rtlCol="0">
            <a:normAutofit/>
          </a:bodyPr>
          <a:lstStyle>
            <a:lvl1pPr marL="0" indent="0">
              <a:buNone/>
              <a:defRPr sz="1800" baseline="0">
                <a:solidFill>
                  <a:schemeClr val="tx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79" name="円/楕円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チーム - x4">
    <p:spTree>
      <p:nvGrpSpPr>
        <p:cNvPr id="1" name=""/>
        <p:cNvGrpSpPr/>
        <p:nvPr/>
      </p:nvGrpSpPr>
      <p:grpSpPr>
        <a:xfrm>
          <a:off x="0" y="0"/>
          <a:ext cx="0" cy="0"/>
          <a:chOff x="0" y="0"/>
          <a:chExt cx="0" cy="0"/>
        </a:xfrm>
      </p:grpSpPr>
      <p:pic>
        <p:nvPicPr>
          <p:cNvPr id="8" name="グラフィック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長方形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75" name="タイトル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79" name="長方形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81" name="直線​​コネクタ(S)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グラフィック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直線​​コネクタ(S)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グラフィック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グラフィック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円/楕円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17" name="円/楕円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19" name="円/楕円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21" name="円/楕円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23" name="フリーフォーム(F)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5" name="フリーフォーム(F)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7" name="フリーフォーム(F)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29" name="グラフィック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テキスト プレースホルダー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45" name="図プレースホルダー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6" name="図プレースホルダー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50" name="テキスト プレースホルダー 47">
            <a:extLst>
              <a:ext uri="{FF2B5EF4-FFF2-40B4-BE49-F238E27FC236}">
                <a16:creationId xmlns:a16="http://schemas.microsoft.com/office/drawing/2014/main" id="{485E5AFC-758F-34A6-2FEC-6042921AB73B}"/>
              </a:ext>
            </a:extLst>
          </p:cNvPr>
          <p:cNvSpPr>
            <a:spLocks noGrp="1"/>
          </p:cNvSpPr>
          <p:nvPr>
            <p:ph type="body" sz="quarter" idx="18" hasCustomPrompt="1"/>
          </p:nvPr>
        </p:nvSpPr>
        <p:spPr>
          <a:xfrm>
            <a:off x="1126514" y="5064875"/>
            <a:ext cx="2788920" cy="365760"/>
          </a:xfrm>
        </p:spPr>
        <p:txBody>
          <a:bodyPr rtlCol="0">
            <a:normAutofit/>
          </a:bodyPr>
          <a:lstStyle>
            <a:lvl1pPr marL="0" indent="0" algn="r">
              <a:lnSpc>
                <a:spcPct val="100000"/>
              </a:lnSpc>
              <a:spcBef>
                <a:spcPts val="0"/>
              </a:spcBef>
              <a:buNone/>
              <a:defRPr sz="18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1" name="テキスト プレースホルダー 47">
            <a:extLst>
              <a:ext uri="{FF2B5EF4-FFF2-40B4-BE49-F238E27FC236}">
                <a16:creationId xmlns:a16="http://schemas.microsoft.com/office/drawing/2014/main" id="{298713CC-F6D5-ED75-901B-4121FEC84360}"/>
              </a:ext>
            </a:extLst>
          </p:cNvPr>
          <p:cNvSpPr>
            <a:spLocks noGrp="1"/>
          </p:cNvSpPr>
          <p:nvPr>
            <p:ph type="body" sz="quarter" idx="19" hasCustomPrompt="1"/>
          </p:nvPr>
        </p:nvSpPr>
        <p:spPr>
          <a:xfrm>
            <a:off x="8271823" y="5032014"/>
            <a:ext cx="2788920" cy="365760"/>
          </a:xfrm>
        </p:spPr>
        <p:txBody>
          <a:bodyPr rtlCol="0">
            <a:normAutofit/>
          </a:bodyPr>
          <a:lstStyle>
            <a:lvl1pPr marL="0" indent="0" algn="l">
              <a:lnSpc>
                <a:spcPct val="100000"/>
              </a:lnSpc>
              <a:spcBef>
                <a:spcPts val="0"/>
              </a:spcBef>
              <a:buNone/>
              <a:defRPr sz="18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7" name="テキスト プレースホルダー 47">
            <a:extLst>
              <a:ext uri="{FF2B5EF4-FFF2-40B4-BE49-F238E27FC236}">
                <a16:creationId xmlns:a16="http://schemas.microsoft.com/office/drawing/2014/main" id="{FD30C172-4265-C1CA-4368-B347D34C9F6D}"/>
              </a:ext>
            </a:extLst>
          </p:cNvPr>
          <p:cNvSpPr>
            <a:spLocks noGrp="1"/>
          </p:cNvSpPr>
          <p:nvPr>
            <p:ph type="body" sz="quarter" idx="16" hasCustomPrompt="1"/>
          </p:nvPr>
        </p:nvSpPr>
        <p:spPr>
          <a:xfrm>
            <a:off x="1126515" y="2795265"/>
            <a:ext cx="2788920" cy="365760"/>
          </a:xfrm>
        </p:spPr>
        <p:txBody>
          <a:bodyPr rtlCol="0">
            <a:normAutofit/>
          </a:bodyPr>
          <a:lstStyle>
            <a:lvl1pPr marL="0" indent="0" algn="r">
              <a:lnSpc>
                <a:spcPct val="100000"/>
              </a:lnSpc>
              <a:spcBef>
                <a:spcPts val="0"/>
              </a:spcBef>
              <a:buNone/>
              <a:defRPr sz="18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8" name="テキスト プレースホルダー 47">
            <a:extLst>
              <a:ext uri="{FF2B5EF4-FFF2-40B4-BE49-F238E27FC236}">
                <a16:creationId xmlns:a16="http://schemas.microsoft.com/office/drawing/2014/main" id="{E6400DD4-A698-8FC3-4A8E-02EA10BB4BF9}"/>
              </a:ext>
            </a:extLst>
          </p:cNvPr>
          <p:cNvSpPr>
            <a:spLocks noGrp="1"/>
          </p:cNvSpPr>
          <p:nvPr>
            <p:ph type="body" sz="quarter" idx="17" hasCustomPrompt="1"/>
          </p:nvPr>
        </p:nvSpPr>
        <p:spPr>
          <a:xfrm>
            <a:off x="8271823" y="2794678"/>
            <a:ext cx="2788920" cy="365760"/>
          </a:xfrm>
        </p:spPr>
        <p:txBody>
          <a:bodyPr rtlCol="0">
            <a:normAutofit/>
          </a:bodyPr>
          <a:lstStyle>
            <a:lvl1pPr marL="0" indent="0" algn="l">
              <a:lnSpc>
                <a:spcPct val="100000"/>
              </a:lnSpc>
              <a:spcBef>
                <a:spcPts val="0"/>
              </a:spcBef>
              <a:buNone/>
              <a:defRPr sz="18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9" name="テキスト プレースホルダー 47">
            <a:extLst>
              <a:ext uri="{FF2B5EF4-FFF2-40B4-BE49-F238E27FC236}">
                <a16:creationId xmlns:a16="http://schemas.microsoft.com/office/drawing/2014/main" id="{630E151D-3E22-BE90-7A51-5ED7C9AD7C25}"/>
              </a:ext>
            </a:extLst>
          </p:cNvPr>
          <p:cNvSpPr>
            <a:spLocks noGrp="1"/>
          </p:cNvSpPr>
          <p:nvPr>
            <p:ph type="body" sz="quarter" idx="20" hasCustomPrompt="1"/>
          </p:nvPr>
        </p:nvSpPr>
        <p:spPr>
          <a:xfrm>
            <a:off x="1098143" y="3085049"/>
            <a:ext cx="2816352" cy="310896"/>
          </a:xfrm>
        </p:spPr>
        <p:txBody>
          <a:bodyPr rtlCol="0">
            <a:normAutofit/>
          </a:bodyPr>
          <a:lstStyle>
            <a:lvl1pPr marL="0" indent="0" algn="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54" name="テキスト プレースホルダー 47">
            <a:extLst>
              <a:ext uri="{FF2B5EF4-FFF2-40B4-BE49-F238E27FC236}">
                <a16:creationId xmlns:a16="http://schemas.microsoft.com/office/drawing/2014/main" id="{6A448965-125C-6EED-07B0-E98A656BBF34}"/>
              </a:ext>
            </a:extLst>
          </p:cNvPr>
          <p:cNvSpPr>
            <a:spLocks noGrp="1"/>
          </p:cNvSpPr>
          <p:nvPr>
            <p:ph type="body" sz="quarter" idx="21" hasCustomPrompt="1"/>
          </p:nvPr>
        </p:nvSpPr>
        <p:spPr>
          <a:xfrm>
            <a:off x="8280067" y="3086146"/>
            <a:ext cx="2816352" cy="310896"/>
          </a:xfrm>
        </p:spPr>
        <p:txBody>
          <a:bodyPr rtlCol="0">
            <a:normAutofit/>
          </a:bodyPr>
          <a:lstStyle>
            <a:lvl1pPr marL="0" indent="0" algn="l">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72" name="図プレースホルダー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73" name="図プレースホルダー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56" name="テキスト プレースホルダー 47">
            <a:extLst>
              <a:ext uri="{FF2B5EF4-FFF2-40B4-BE49-F238E27FC236}">
                <a16:creationId xmlns:a16="http://schemas.microsoft.com/office/drawing/2014/main" id="{6E2529DA-6F13-4B74-5C48-2FDB0911FFF1}"/>
              </a:ext>
            </a:extLst>
          </p:cNvPr>
          <p:cNvSpPr>
            <a:spLocks noGrp="1"/>
          </p:cNvSpPr>
          <p:nvPr>
            <p:ph type="body" sz="quarter" idx="23" hasCustomPrompt="1"/>
          </p:nvPr>
        </p:nvSpPr>
        <p:spPr>
          <a:xfrm>
            <a:off x="8284732" y="5337865"/>
            <a:ext cx="2816352" cy="310896"/>
          </a:xfrm>
        </p:spPr>
        <p:txBody>
          <a:bodyPr rtlCol="0">
            <a:normAutofit/>
          </a:bodyPr>
          <a:lstStyle>
            <a:lvl1pPr marL="0" indent="0" algn="l">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74" name="テキスト プレースホルダー 47">
            <a:extLst>
              <a:ext uri="{FF2B5EF4-FFF2-40B4-BE49-F238E27FC236}">
                <a16:creationId xmlns:a16="http://schemas.microsoft.com/office/drawing/2014/main" id="{DDB95F67-F2A0-C836-D292-8E7A6E4B1CC7}"/>
              </a:ext>
            </a:extLst>
          </p:cNvPr>
          <p:cNvSpPr>
            <a:spLocks noGrp="1"/>
          </p:cNvSpPr>
          <p:nvPr>
            <p:ph type="body" sz="quarter" idx="22" hasCustomPrompt="1"/>
          </p:nvPr>
        </p:nvSpPr>
        <p:spPr>
          <a:xfrm>
            <a:off x="1107814" y="5335932"/>
            <a:ext cx="2816352" cy="310896"/>
          </a:xfrm>
        </p:spPr>
        <p:txBody>
          <a:bodyPr rtlCol="0">
            <a:normAutofit/>
          </a:bodyPr>
          <a:lstStyle>
            <a:lvl1pPr marL="0" indent="0" algn="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6CC414FD-C705-79D9-78A9-63DB36DC2A3B}"/>
              </a:ext>
            </a:extLst>
          </p:cNvPr>
          <p:cNvSpPr>
            <a:spLocks noGrp="1"/>
          </p:cNvSpPr>
          <p:nvPr>
            <p:ph type="ftr" sz="quarter" idx="26"/>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チーム - x8">
    <p:spTree>
      <p:nvGrpSpPr>
        <p:cNvPr id="1" name=""/>
        <p:cNvGrpSpPr/>
        <p:nvPr/>
      </p:nvGrpSpPr>
      <p:grpSpPr>
        <a:xfrm>
          <a:off x="0" y="0"/>
          <a:ext cx="0" cy="0"/>
          <a:chOff x="0" y="0"/>
          <a:chExt cx="0" cy="0"/>
        </a:xfrm>
      </p:grpSpPr>
      <p:sp>
        <p:nvSpPr>
          <p:cNvPr id="3" name="円/楕円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14" name="円/楕円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18" name="円/楕円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77" name="長方形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79" name="長方形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81" name="直線​​コネクタ(S)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グラフィック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直線​​コネクタ(S)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sz="3200" b="0" baseline="0">
                <a:noFill/>
                <a:latin typeface="Meiryo UI" panose="020B0604030504040204" pitchFamily="50" charset="-128"/>
                <a:ea typeface="Meiryo UI" panose="020B0604030504040204" pitchFamily="50" charset="-128"/>
              </a:defRPr>
            </a:lvl1pPr>
          </a:lstStyle>
          <a:p>
            <a:pPr lvl="0" rtl="0"/>
            <a:r>
              <a:rPr lang="en-US" altLang="ja-JP" noProof="0"/>
              <a:t>X</a:t>
            </a:r>
          </a:p>
        </p:txBody>
      </p:sp>
      <p:sp>
        <p:nvSpPr>
          <p:cNvPr id="45" name="図プレースホルダー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6" name="図プレースホルダー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50" name="テキスト プレースホルダー 47">
            <a:extLst>
              <a:ext uri="{FF2B5EF4-FFF2-40B4-BE49-F238E27FC236}">
                <a16:creationId xmlns:a16="http://schemas.microsoft.com/office/drawing/2014/main" id="{485E5AFC-758F-34A6-2FEC-6042921AB73B}"/>
              </a:ext>
            </a:extLst>
          </p:cNvPr>
          <p:cNvSpPr>
            <a:spLocks noGrp="1"/>
          </p:cNvSpPr>
          <p:nvPr>
            <p:ph type="body" sz="quarter" idx="18" hasCustomPrompt="1"/>
          </p:nvPr>
        </p:nvSpPr>
        <p:spPr>
          <a:xfrm>
            <a:off x="6053328" y="3575304"/>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1" name="テキスト プレースホルダー 47">
            <a:extLst>
              <a:ext uri="{FF2B5EF4-FFF2-40B4-BE49-F238E27FC236}">
                <a16:creationId xmlns:a16="http://schemas.microsoft.com/office/drawing/2014/main" id="{298713CC-F6D5-ED75-901B-4121FEC84360}"/>
              </a:ext>
            </a:extLst>
          </p:cNvPr>
          <p:cNvSpPr>
            <a:spLocks noGrp="1"/>
          </p:cNvSpPr>
          <p:nvPr>
            <p:ph type="body" sz="quarter" idx="19" hasCustomPrompt="1"/>
          </p:nvPr>
        </p:nvSpPr>
        <p:spPr>
          <a:xfrm>
            <a:off x="8631936" y="3575304"/>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7" name="テキスト プレースホルダー 47">
            <a:extLst>
              <a:ext uri="{FF2B5EF4-FFF2-40B4-BE49-F238E27FC236}">
                <a16:creationId xmlns:a16="http://schemas.microsoft.com/office/drawing/2014/main" id="{FD30C172-4265-C1CA-4368-B347D34C9F6D}"/>
              </a:ext>
            </a:extLst>
          </p:cNvPr>
          <p:cNvSpPr>
            <a:spLocks noGrp="1"/>
          </p:cNvSpPr>
          <p:nvPr>
            <p:ph type="body" sz="quarter" idx="16" hasCustomPrompt="1"/>
          </p:nvPr>
        </p:nvSpPr>
        <p:spPr>
          <a:xfrm>
            <a:off x="886968" y="3575304"/>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8" name="テキスト プレースホルダー 47">
            <a:extLst>
              <a:ext uri="{FF2B5EF4-FFF2-40B4-BE49-F238E27FC236}">
                <a16:creationId xmlns:a16="http://schemas.microsoft.com/office/drawing/2014/main" id="{E6400DD4-A698-8FC3-4A8E-02EA10BB4BF9}"/>
              </a:ext>
            </a:extLst>
          </p:cNvPr>
          <p:cNvSpPr>
            <a:spLocks noGrp="1"/>
          </p:cNvSpPr>
          <p:nvPr>
            <p:ph type="body" sz="quarter" idx="17" hasCustomPrompt="1"/>
          </p:nvPr>
        </p:nvSpPr>
        <p:spPr>
          <a:xfrm>
            <a:off x="3474720" y="3575304"/>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9" name="テキスト プレースホルダー 47">
            <a:extLst>
              <a:ext uri="{FF2B5EF4-FFF2-40B4-BE49-F238E27FC236}">
                <a16:creationId xmlns:a16="http://schemas.microsoft.com/office/drawing/2014/main" id="{630E151D-3E22-BE90-7A51-5ED7C9AD7C25}"/>
              </a:ext>
            </a:extLst>
          </p:cNvPr>
          <p:cNvSpPr>
            <a:spLocks noGrp="1"/>
          </p:cNvSpPr>
          <p:nvPr>
            <p:ph type="body" sz="quarter" idx="20" hasCustomPrompt="1"/>
          </p:nvPr>
        </p:nvSpPr>
        <p:spPr>
          <a:xfrm>
            <a:off x="886968" y="3867912"/>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54" name="テキスト プレースホルダー 47">
            <a:extLst>
              <a:ext uri="{FF2B5EF4-FFF2-40B4-BE49-F238E27FC236}">
                <a16:creationId xmlns:a16="http://schemas.microsoft.com/office/drawing/2014/main" id="{6A448965-125C-6EED-07B0-E98A656BBF34}"/>
              </a:ext>
            </a:extLst>
          </p:cNvPr>
          <p:cNvSpPr>
            <a:spLocks noGrp="1"/>
          </p:cNvSpPr>
          <p:nvPr>
            <p:ph type="body" sz="quarter" idx="21" hasCustomPrompt="1"/>
          </p:nvPr>
        </p:nvSpPr>
        <p:spPr>
          <a:xfrm>
            <a:off x="3474720" y="3867912"/>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72" name="図プレースホルダー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73" name="図プレースホルダー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56" name="テキスト プレースホルダー 47">
            <a:extLst>
              <a:ext uri="{FF2B5EF4-FFF2-40B4-BE49-F238E27FC236}">
                <a16:creationId xmlns:a16="http://schemas.microsoft.com/office/drawing/2014/main" id="{6E2529DA-6F13-4B74-5C48-2FDB0911FFF1}"/>
              </a:ext>
            </a:extLst>
          </p:cNvPr>
          <p:cNvSpPr>
            <a:spLocks noGrp="1"/>
          </p:cNvSpPr>
          <p:nvPr>
            <p:ph type="body" sz="quarter" idx="23" hasCustomPrompt="1"/>
          </p:nvPr>
        </p:nvSpPr>
        <p:spPr>
          <a:xfrm>
            <a:off x="8631936" y="3867912"/>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74" name="テキスト プレースホルダー 47">
            <a:extLst>
              <a:ext uri="{FF2B5EF4-FFF2-40B4-BE49-F238E27FC236}">
                <a16:creationId xmlns:a16="http://schemas.microsoft.com/office/drawing/2014/main" id="{DDB95F67-F2A0-C836-D292-8E7A6E4B1CC7}"/>
              </a:ext>
            </a:extLst>
          </p:cNvPr>
          <p:cNvSpPr>
            <a:spLocks noGrp="1"/>
          </p:cNvSpPr>
          <p:nvPr>
            <p:ph type="body" sz="quarter" idx="22" hasCustomPrompt="1"/>
          </p:nvPr>
        </p:nvSpPr>
        <p:spPr>
          <a:xfrm>
            <a:off x="6053328" y="3867912"/>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75" name="タイトル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4" name="円/楕円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26" name="円/楕円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28" name="円/楕円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30" name="円/楕円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accent4"/>
              </a:solidFill>
              <a:latin typeface="Meiryo UI" panose="020B0604030504040204" pitchFamily="50" charset="-128"/>
              <a:ea typeface="Meiryo UI" panose="020B0604030504040204" pitchFamily="50" charset="-128"/>
            </a:endParaRPr>
          </a:p>
        </p:txBody>
      </p:sp>
      <p:sp>
        <p:nvSpPr>
          <p:cNvPr id="31" name="図プレースホルダー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2" name="図プレースホルダー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47">
            <a:extLst>
              <a:ext uri="{FF2B5EF4-FFF2-40B4-BE49-F238E27FC236}">
                <a16:creationId xmlns:a16="http://schemas.microsoft.com/office/drawing/2014/main" id="{BBFB738A-B417-1ECD-CD63-3482F41BC56C}"/>
              </a:ext>
            </a:extLst>
          </p:cNvPr>
          <p:cNvSpPr>
            <a:spLocks noGrp="1"/>
          </p:cNvSpPr>
          <p:nvPr>
            <p:ph type="body" sz="quarter" idx="28" hasCustomPrompt="1"/>
          </p:nvPr>
        </p:nvSpPr>
        <p:spPr>
          <a:xfrm>
            <a:off x="6053328" y="6000750"/>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47">
            <a:extLst>
              <a:ext uri="{FF2B5EF4-FFF2-40B4-BE49-F238E27FC236}">
                <a16:creationId xmlns:a16="http://schemas.microsoft.com/office/drawing/2014/main" id="{2D5357B5-C3E2-7F93-1D38-5A371EEEF566}"/>
              </a:ext>
            </a:extLst>
          </p:cNvPr>
          <p:cNvSpPr>
            <a:spLocks noGrp="1"/>
          </p:cNvSpPr>
          <p:nvPr>
            <p:ph type="body" sz="quarter" idx="29" hasCustomPrompt="1"/>
          </p:nvPr>
        </p:nvSpPr>
        <p:spPr>
          <a:xfrm>
            <a:off x="8631936" y="6000750"/>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5" name="テキスト プレースホルダー 47">
            <a:extLst>
              <a:ext uri="{FF2B5EF4-FFF2-40B4-BE49-F238E27FC236}">
                <a16:creationId xmlns:a16="http://schemas.microsoft.com/office/drawing/2014/main" id="{F3A2EC5D-9943-7E84-56FB-B58A67C05507}"/>
              </a:ext>
            </a:extLst>
          </p:cNvPr>
          <p:cNvSpPr>
            <a:spLocks noGrp="1"/>
          </p:cNvSpPr>
          <p:nvPr>
            <p:ph type="body" sz="quarter" idx="30" hasCustomPrompt="1"/>
          </p:nvPr>
        </p:nvSpPr>
        <p:spPr>
          <a:xfrm>
            <a:off x="886968" y="6000750"/>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47">
            <a:extLst>
              <a:ext uri="{FF2B5EF4-FFF2-40B4-BE49-F238E27FC236}">
                <a16:creationId xmlns:a16="http://schemas.microsoft.com/office/drawing/2014/main" id="{DE78D7B0-18B2-66C2-EA4E-90629F60BFAC}"/>
              </a:ext>
            </a:extLst>
          </p:cNvPr>
          <p:cNvSpPr>
            <a:spLocks noGrp="1"/>
          </p:cNvSpPr>
          <p:nvPr>
            <p:ph type="body" sz="quarter" idx="31" hasCustomPrompt="1"/>
          </p:nvPr>
        </p:nvSpPr>
        <p:spPr>
          <a:xfrm>
            <a:off x="3474720" y="6000750"/>
            <a:ext cx="2441448" cy="365760"/>
          </a:xfrm>
        </p:spPr>
        <p:txBody>
          <a:bodyPr rtlCol="0">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7" name="テキスト プレースホルダー 47">
            <a:extLst>
              <a:ext uri="{FF2B5EF4-FFF2-40B4-BE49-F238E27FC236}">
                <a16:creationId xmlns:a16="http://schemas.microsoft.com/office/drawing/2014/main" id="{A171817E-40B4-8D03-2F00-07A0200ABC8F}"/>
              </a:ext>
            </a:extLst>
          </p:cNvPr>
          <p:cNvSpPr>
            <a:spLocks noGrp="1"/>
          </p:cNvSpPr>
          <p:nvPr>
            <p:ph type="body" sz="quarter" idx="32" hasCustomPrompt="1"/>
          </p:nvPr>
        </p:nvSpPr>
        <p:spPr>
          <a:xfrm>
            <a:off x="886968" y="6293358"/>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38" name="テキスト プレースホルダー 47">
            <a:extLst>
              <a:ext uri="{FF2B5EF4-FFF2-40B4-BE49-F238E27FC236}">
                <a16:creationId xmlns:a16="http://schemas.microsoft.com/office/drawing/2014/main" id="{7CB4D57A-D57F-A9A7-E242-62A0EFB9034B}"/>
              </a:ext>
            </a:extLst>
          </p:cNvPr>
          <p:cNvSpPr>
            <a:spLocks noGrp="1"/>
          </p:cNvSpPr>
          <p:nvPr>
            <p:ph type="body" sz="quarter" idx="33" hasCustomPrompt="1"/>
          </p:nvPr>
        </p:nvSpPr>
        <p:spPr>
          <a:xfrm>
            <a:off x="3474720" y="6293358"/>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39" name="図プレースホルダー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0" name="図プレースホルダー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1" name="テキスト プレースホルダー 47">
            <a:extLst>
              <a:ext uri="{FF2B5EF4-FFF2-40B4-BE49-F238E27FC236}">
                <a16:creationId xmlns:a16="http://schemas.microsoft.com/office/drawing/2014/main" id="{8A2F0738-422D-8670-FFDD-4DD9CC8579DC}"/>
              </a:ext>
            </a:extLst>
          </p:cNvPr>
          <p:cNvSpPr>
            <a:spLocks noGrp="1"/>
          </p:cNvSpPr>
          <p:nvPr>
            <p:ph type="body" sz="quarter" idx="36" hasCustomPrompt="1"/>
          </p:nvPr>
        </p:nvSpPr>
        <p:spPr>
          <a:xfrm>
            <a:off x="8631936" y="6293358"/>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42" name="テキスト プレースホルダー 47">
            <a:extLst>
              <a:ext uri="{FF2B5EF4-FFF2-40B4-BE49-F238E27FC236}">
                <a16:creationId xmlns:a16="http://schemas.microsoft.com/office/drawing/2014/main" id="{83236D35-4927-EB6F-1700-660A0790337E}"/>
              </a:ext>
            </a:extLst>
          </p:cNvPr>
          <p:cNvSpPr>
            <a:spLocks noGrp="1"/>
          </p:cNvSpPr>
          <p:nvPr>
            <p:ph type="body" sz="quarter" idx="37" hasCustomPrompt="1"/>
          </p:nvPr>
        </p:nvSpPr>
        <p:spPr>
          <a:xfrm>
            <a:off x="6053328" y="6293358"/>
            <a:ext cx="2441448" cy="310896"/>
          </a:xfrm>
        </p:spPr>
        <p:txBody>
          <a:bodyPr rtlCol="0">
            <a:normAutofit/>
          </a:bodyPr>
          <a:lstStyle>
            <a:lvl1pPr marL="0" indent="0" algn="ctr">
              <a:lnSpc>
                <a:spcPct val="100000"/>
              </a:lnSpc>
              <a:spcBef>
                <a:spcPts val="0"/>
              </a:spcBef>
              <a:buNone/>
              <a:defRPr sz="1400" baseline="0">
                <a:latin typeface="Meiryo UI" panose="020B0604030504040204" pitchFamily="50" charset="-128"/>
                <a:ea typeface="Meiryo UI" panose="020B0604030504040204" pitchFamily="50" charset="-128"/>
                <a:cs typeface="Arial" panose="020B0604020202020204" pitchFamily="34" charset="0"/>
              </a:defRPr>
            </a:lvl1pPr>
          </a:lstStyle>
          <a:p>
            <a:pPr lvl="0" rtl="0"/>
            <a:r>
              <a:rPr lang="ja-JP" altLang="en-US" noProof="0"/>
              <a:t>クリックしてマスター テキストのスタイルを編集</a:t>
            </a:r>
          </a:p>
        </p:txBody>
      </p:sp>
      <p:sp>
        <p:nvSpPr>
          <p:cNvPr id="5" name="スライド番号プレースホルダー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rtlCol="0"/>
          <a:lstStyle>
            <a:lvl1pPr>
              <a:defRPr baseline="0">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sz="1200" baseline="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sz="3200" baseline="0">
                <a:solidFill>
                  <a:schemeClr val="bg2"/>
                </a:solidFill>
                <a:latin typeface="Meiryo UI" panose="020B0604030504040204" pitchFamily="50" charset="-128"/>
                <a:ea typeface="Meiryo UI" panose="020B0604030504040204" pitchFamily="50" charset="-128"/>
              </a:defRPr>
            </a:lvl1pPr>
          </a:lstStyle>
          <a:p>
            <a:fld id="{CC43B8D3-9A08-F84C-9DD4-44948BA52D4B}" type="slidenum">
              <a:rPr lang="en-US" altLang="ja-JP" smtClean="0"/>
              <a:pPr/>
              <a:t>‹#›</a:t>
            </a:fld>
            <a:endParaRPr lang="ja-JP" altLang="en-US">
              <a:latin typeface="Meiryo UI" panose="020B0604030504040204" pitchFamily="50" charset="-128"/>
              <a:ea typeface="Meiryo UI" panose="020B0604030504040204" pitchFamily="50" charset="-128"/>
            </a:endParaRPr>
          </a:p>
        </p:txBody>
      </p:sp>
      <p:sp>
        <p:nvSpPr>
          <p:cNvPr id="25" name="長方形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グラフィック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直線​​コネクタ(S)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タイトル プレースホルダー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p>
            <a:pPr rtl="0"/>
            <a:r>
              <a:rPr lang="ja-JP" altLang="en-US" noProof="0"/>
              <a:t>マスター タイトルの書式設定</a:t>
            </a:r>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kumimoji="1" sz="4000" kern="1200" baseline="0">
          <a:solidFill>
            <a:schemeClr val="tx1"/>
          </a:solidFill>
          <a:latin typeface="Meiryo UI" panose="020B0604030504040204" pitchFamily="50" charset="-128"/>
          <a:ea typeface="Meiryo UI" panose="020B0604030504040204" pitchFamily="50" charset="-128"/>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ja/%E7%8C%AB-%E5%AD%90%E7%8C%AB-%E3%82%B5%E3%83%90-mieze-%E7%8C%AB%E3%81%AE%E9%A1%94-katzenkopf-%E5%93%81%E7%A8%AE%E7%8C%AB-1230295/" TargetMode="External"/><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528762-BFD9-B53C-F438-D440DBFDD2F9}"/>
              </a:ext>
            </a:extLst>
          </p:cNvPr>
          <p:cNvSpPr>
            <a:spLocks noGrp="1"/>
          </p:cNvSpPr>
          <p:nvPr>
            <p:ph type="ctrTitle"/>
          </p:nvPr>
        </p:nvSpPr>
        <p:spPr>
          <a:xfrm>
            <a:off x="228601" y="1204416"/>
            <a:ext cx="9210674" cy="879348"/>
          </a:xfrm>
        </p:spPr>
        <p:txBody>
          <a:bodyPr rtlCol="0"/>
          <a:lstStyle/>
          <a:p>
            <a:pPr rtl="0"/>
            <a:r>
              <a:rPr lang="ja-JP" altLang="en-US" sz="5400" b="1" dirty="0">
                <a:solidFill>
                  <a:schemeClr val="accent1">
                    <a:lumMod val="75000"/>
                  </a:schemeClr>
                </a:solidFill>
              </a:rPr>
              <a:t>だれも、どの地域も取り残さない</a:t>
            </a:r>
          </a:p>
        </p:txBody>
      </p:sp>
      <p:sp>
        <p:nvSpPr>
          <p:cNvPr id="3" name="サブタイトル 2">
            <a:extLst>
              <a:ext uri="{FF2B5EF4-FFF2-40B4-BE49-F238E27FC236}">
                <a16:creationId xmlns:a16="http://schemas.microsoft.com/office/drawing/2014/main" id="{A57451B7-2A25-8813-BC77-07DE3529FCEE}"/>
              </a:ext>
            </a:extLst>
          </p:cNvPr>
          <p:cNvSpPr>
            <a:spLocks noGrp="1"/>
          </p:cNvSpPr>
          <p:nvPr>
            <p:ph type="subTitle" idx="1"/>
          </p:nvPr>
        </p:nvSpPr>
        <p:spPr>
          <a:xfrm>
            <a:off x="3657600" y="321998"/>
            <a:ext cx="5943600" cy="411480"/>
          </a:xfrm>
        </p:spPr>
        <p:txBody>
          <a:bodyPr rtlCol="0">
            <a:normAutofit fontScale="92500" lnSpcReduction="10000"/>
          </a:bodyPr>
          <a:lstStyle/>
          <a:p>
            <a:pPr rtl="0"/>
            <a:r>
              <a:rPr lang="en-US" altLang="ja-JP" b="1" dirty="0"/>
              <a:t>2025 </a:t>
            </a:r>
            <a:r>
              <a:rPr lang="ja-JP" altLang="en-US" b="1" dirty="0"/>
              <a:t>民主県政をつくる会　政策（案）</a:t>
            </a:r>
          </a:p>
        </p:txBody>
      </p:sp>
      <p:sp>
        <p:nvSpPr>
          <p:cNvPr id="4" name="テキスト ボックス 3">
            <a:extLst>
              <a:ext uri="{FF2B5EF4-FFF2-40B4-BE49-F238E27FC236}">
                <a16:creationId xmlns:a16="http://schemas.microsoft.com/office/drawing/2014/main" id="{D1063413-42DA-5045-C6B9-55BC5445C5D2}"/>
              </a:ext>
            </a:extLst>
          </p:cNvPr>
          <p:cNvSpPr txBox="1"/>
          <p:nvPr/>
        </p:nvSpPr>
        <p:spPr>
          <a:xfrm>
            <a:off x="2543175" y="2390644"/>
            <a:ext cx="7410450" cy="1938992"/>
          </a:xfrm>
          <a:prstGeom prst="rect">
            <a:avLst/>
          </a:prstGeom>
          <a:noFill/>
        </p:spPr>
        <p:txBody>
          <a:bodyPr wrap="square" rtlCol="0">
            <a:spAutoFit/>
          </a:bodyPr>
          <a:lstStyle/>
          <a:p>
            <a:r>
              <a:rPr kumimoji="1" lang="ja-JP" altLang="en-US" sz="4000" b="1" dirty="0">
                <a:solidFill>
                  <a:schemeClr val="accent6">
                    <a:lumMod val="75000"/>
                  </a:schemeClr>
                </a:solidFill>
                <a:latin typeface="BIZ UDゴシック" panose="020B0400000000000000" pitchFamily="49" charset="-128"/>
                <a:ea typeface="BIZ UDゴシック" panose="020B0400000000000000" pitchFamily="49" charset="-128"/>
              </a:rPr>
              <a:t>～ごいっしょに、</a:t>
            </a:r>
            <a:endParaRPr kumimoji="1" lang="en-US" altLang="ja-JP" sz="4000" b="1" dirty="0">
              <a:solidFill>
                <a:schemeClr val="accent6">
                  <a:lumMod val="75000"/>
                </a:schemeClr>
              </a:solidFill>
              <a:latin typeface="BIZ UDゴシック" panose="020B0400000000000000" pitchFamily="49" charset="-128"/>
              <a:ea typeface="BIZ UDゴシック" panose="020B0400000000000000" pitchFamily="49" charset="-128"/>
            </a:endParaRPr>
          </a:p>
          <a:p>
            <a:r>
              <a:rPr kumimoji="1" lang="ja-JP" altLang="en-US" sz="4000" b="1" dirty="0">
                <a:solidFill>
                  <a:schemeClr val="accent6">
                    <a:lumMod val="75000"/>
                  </a:schemeClr>
                </a:solidFill>
                <a:latin typeface="BIZ UDゴシック" panose="020B0400000000000000" pitchFamily="49" charset="-128"/>
                <a:ea typeface="BIZ UDゴシック" panose="020B0400000000000000" pitchFamily="49" charset="-128"/>
              </a:rPr>
              <a:t>すべての県民のねがいがとどく</a:t>
            </a:r>
            <a:endParaRPr kumimoji="1" lang="en-US" altLang="ja-JP" sz="4000" b="1" dirty="0">
              <a:solidFill>
                <a:schemeClr val="accent6">
                  <a:lumMod val="75000"/>
                </a:schemeClr>
              </a:solidFill>
              <a:latin typeface="BIZ UDゴシック" panose="020B0400000000000000" pitchFamily="49" charset="-128"/>
              <a:ea typeface="BIZ UDゴシック" panose="020B0400000000000000" pitchFamily="49" charset="-128"/>
            </a:endParaRPr>
          </a:p>
          <a:p>
            <a:r>
              <a:rPr kumimoji="1" lang="ja-JP" altLang="en-US" sz="4000" b="1" dirty="0">
                <a:solidFill>
                  <a:schemeClr val="accent6">
                    <a:lumMod val="75000"/>
                  </a:schemeClr>
                </a:solidFill>
                <a:latin typeface="BIZ UDゴシック" panose="020B0400000000000000" pitchFamily="49" charset="-128"/>
                <a:ea typeface="BIZ UDゴシック" panose="020B0400000000000000" pitchFamily="49" charset="-128"/>
              </a:rPr>
              <a:t>　　　　広島県政を！～</a:t>
            </a:r>
          </a:p>
        </p:txBody>
      </p:sp>
      <p:sp>
        <p:nvSpPr>
          <p:cNvPr id="5" name="サブタイトル 2">
            <a:extLst>
              <a:ext uri="{FF2B5EF4-FFF2-40B4-BE49-F238E27FC236}">
                <a16:creationId xmlns:a16="http://schemas.microsoft.com/office/drawing/2014/main" id="{DCE43B49-226A-85B6-7EE4-771EFFA60E32}"/>
              </a:ext>
            </a:extLst>
          </p:cNvPr>
          <p:cNvSpPr txBox="1">
            <a:spLocks/>
          </p:cNvSpPr>
          <p:nvPr/>
        </p:nvSpPr>
        <p:spPr>
          <a:xfrm>
            <a:off x="3914977" y="6153150"/>
            <a:ext cx="6267450" cy="704850"/>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0"/>
              </a:spcBef>
              <a:buFont typeface="Arial" panose="020B0604020202020204" pitchFamily="34" charset="0"/>
              <a:buNone/>
              <a:defRPr kumimoji="1" sz="2400" kern="1200" baseline="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baseline="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baseline="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baseline="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baseline="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200" b="1" dirty="0"/>
              <a:t>清潔であたたかい民主県政をつくる会</a:t>
            </a:r>
          </a:p>
        </p:txBody>
      </p:sp>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0BA60034-9E02-4BFF-D46B-98C157D63892}"/>
              </a:ext>
            </a:extLst>
          </p:cNvPr>
          <p:cNvSpPr>
            <a:spLocks noGrp="1"/>
          </p:cNvSpPr>
          <p:nvPr>
            <p:ph type="title"/>
          </p:nvPr>
        </p:nvSpPr>
        <p:spPr/>
        <p:txBody>
          <a:bodyPr rtlCol="0"/>
          <a:lstStyle/>
          <a:p>
            <a:pPr rtl="0"/>
            <a:r>
              <a:rPr lang="ja-JP" altLang="en-US" b="1" dirty="0"/>
              <a:t>はじめに～広島県知事選の意義</a:t>
            </a:r>
          </a:p>
        </p:txBody>
      </p:sp>
      <p:sp>
        <p:nvSpPr>
          <p:cNvPr id="2" name="コンテンツ プレースホルダー 1">
            <a:extLst>
              <a:ext uri="{FF2B5EF4-FFF2-40B4-BE49-F238E27FC236}">
                <a16:creationId xmlns:a16="http://schemas.microsoft.com/office/drawing/2014/main" id="{2BA91497-60EB-6CC6-BE1A-11323E8A9677}"/>
              </a:ext>
            </a:extLst>
          </p:cNvPr>
          <p:cNvSpPr>
            <a:spLocks noGrp="1"/>
          </p:cNvSpPr>
          <p:nvPr>
            <p:ph idx="1"/>
          </p:nvPr>
        </p:nvSpPr>
        <p:spPr>
          <a:xfrm>
            <a:off x="1194272" y="2669570"/>
            <a:ext cx="9439275" cy="777240"/>
          </a:xfrm>
        </p:spPr>
        <p:txBody>
          <a:bodyPr rtlCol="0">
            <a:normAutofit/>
          </a:bodyPr>
          <a:lstStyle/>
          <a:p>
            <a:pPr rtl="0">
              <a:lnSpc>
                <a:spcPct val="120000"/>
              </a:lnSpc>
            </a:pPr>
            <a:r>
              <a:rPr lang="ja-JP" altLang="en-US" sz="2400" b="1" dirty="0"/>
              <a:t>１．県民の目線に立ち、県民の生活を支える広島県政への転換をめざす</a:t>
            </a:r>
          </a:p>
        </p:txBody>
      </p:sp>
      <p:sp>
        <p:nvSpPr>
          <p:cNvPr id="25" name="テキスト プレースホルダー 24">
            <a:extLst>
              <a:ext uri="{FF2B5EF4-FFF2-40B4-BE49-F238E27FC236}">
                <a16:creationId xmlns:a16="http://schemas.microsoft.com/office/drawing/2014/main" id="{409EE273-65DC-EBC2-149C-7BB5726CEBDB}"/>
              </a:ext>
            </a:extLst>
          </p:cNvPr>
          <p:cNvSpPr>
            <a:spLocks noGrp="1"/>
          </p:cNvSpPr>
          <p:nvPr>
            <p:ph type="body" sz="quarter" idx="13"/>
          </p:nvPr>
        </p:nvSpPr>
        <p:spPr/>
        <p:txBody>
          <a:bodyPr rtlCol="0"/>
          <a:lstStyle/>
          <a:p>
            <a:pPr rtl="0"/>
            <a:endParaRPr lang="en-US" altLang="ja-JP" b="1" dirty="0"/>
          </a:p>
        </p:txBody>
      </p:sp>
      <p:sp>
        <p:nvSpPr>
          <p:cNvPr id="27" name="スライド番号プレースホルダー 26">
            <a:extLst>
              <a:ext uri="{FF2B5EF4-FFF2-40B4-BE49-F238E27FC236}">
                <a16:creationId xmlns:a16="http://schemas.microsoft.com/office/drawing/2014/main" id="{900E35B6-58C6-ABFD-1333-AA1B7702D18A}"/>
              </a:ext>
            </a:extLst>
          </p:cNvPr>
          <p:cNvSpPr>
            <a:spLocks noGrp="1"/>
          </p:cNvSpPr>
          <p:nvPr>
            <p:ph type="sldNum" sz="quarter" idx="16"/>
          </p:nvPr>
        </p:nvSpPr>
        <p:spPr/>
        <p:txBody>
          <a:bodyPr rtlCol="0"/>
          <a:lstStyle/>
          <a:p>
            <a:pPr rtl="0"/>
            <a:r>
              <a:rPr lang="ja-JP" altLang="en-US" b="1" dirty="0"/>
              <a:t>１</a:t>
            </a:r>
          </a:p>
        </p:txBody>
      </p:sp>
      <p:sp>
        <p:nvSpPr>
          <p:cNvPr id="4" name="コンテンツ プレースホルダー 1">
            <a:extLst>
              <a:ext uri="{FF2B5EF4-FFF2-40B4-BE49-F238E27FC236}">
                <a16:creationId xmlns:a16="http://schemas.microsoft.com/office/drawing/2014/main" id="{2AE2D98F-65E7-6B69-F7DE-BC57098D8CE6}"/>
              </a:ext>
            </a:extLst>
          </p:cNvPr>
          <p:cNvSpPr txBox="1">
            <a:spLocks/>
          </p:cNvSpPr>
          <p:nvPr/>
        </p:nvSpPr>
        <p:spPr>
          <a:xfrm>
            <a:off x="1204912" y="3376325"/>
            <a:ext cx="9782176" cy="777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kumimoji="1" sz="1800" kern="1200" baseline="0">
                <a:solidFill>
                  <a:schemeClr val="tx1"/>
                </a:solidFill>
                <a:latin typeface="Meiryo UI" panose="020B0604030504040204" pitchFamily="50" charset="-128"/>
                <a:ea typeface="Meiryo UI" panose="020B0604030504040204" pitchFamily="50" charset="-128"/>
                <a:cs typeface="+mn-cs"/>
              </a:defRPr>
            </a:lvl1pPr>
            <a:lvl2pPr marL="283464" indent="-283464"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2pPr>
            <a:lvl3pPr marL="566928" indent="-283464" algn="l" defTabSz="914400" rtl="0" eaLnBrk="1" latinLnBrk="0" hangingPunct="1">
              <a:lnSpc>
                <a:spcPct val="90000"/>
              </a:lnSpc>
              <a:spcBef>
                <a:spcPts val="500"/>
              </a:spcBef>
              <a:buFont typeface="Arial" panose="020B0604020202020204" pitchFamily="34" charset="0"/>
              <a:buChar char="•"/>
              <a:defRPr kumimoji="1" sz="1600" kern="1200" baseline="0">
                <a:solidFill>
                  <a:schemeClr val="tx1"/>
                </a:solidFill>
                <a:latin typeface="Meiryo UI" panose="020B0604030504040204" pitchFamily="50" charset="-128"/>
                <a:ea typeface="Meiryo UI" panose="020B0604030504040204" pitchFamily="50" charset="-128"/>
                <a:cs typeface="+mn-cs"/>
              </a:defRPr>
            </a:lvl3pPr>
            <a:lvl4pPr marL="758952" indent="-283464" algn="l" defTabSz="914400" rtl="0" eaLnBrk="1" latinLnBrk="0" hangingPunct="1">
              <a:lnSpc>
                <a:spcPct val="90000"/>
              </a:lnSpc>
              <a:spcBef>
                <a:spcPts val="500"/>
              </a:spcBef>
              <a:buFont typeface="Arial" panose="020B0604020202020204" pitchFamily="34" charset="0"/>
              <a:buChar char="•"/>
              <a:defRPr kumimoji="1" sz="1400" kern="1200" baseline="0">
                <a:solidFill>
                  <a:schemeClr val="tx1"/>
                </a:solidFill>
                <a:latin typeface="Meiryo UI" panose="020B0604030504040204" pitchFamily="50" charset="-128"/>
                <a:ea typeface="Meiryo UI" panose="020B0604030504040204" pitchFamily="50" charset="-128"/>
                <a:cs typeface="+mn-cs"/>
              </a:defRPr>
            </a:lvl4pPr>
            <a:lvl5pPr marL="1042416" indent="-283464" algn="l" defTabSz="914400" rtl="0" eaLnBrk="1" latinLnBrk="0" hangingPunct="1">
              <a:lnSpc>
                <a:spcPct val="90000"/>
              </a:lnSpc>
              <a:spcBef>
                <a:spcPts val="500"/>
              </a:spcBef>
              <a:buFont typeface="Arial" panose="020B0604020202020204" pitchFamily="34" charset="0"/>
              <a:buChar char="•"/>
              <a:defRPr kumimoji="1" sz="14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400" b="1" dirty="0"/>
              <a:t>２．国言いなりの県政から、広島に生き、暮らす人々を大切にする県政へ</a:t>
            </a:r>
          </a:p>
        </p:txBody>
      </p:sp>
      <p:sp>
        <p:nvSpPr>
          <p:cNvPr id="5" name="コンテンツ プレースホルダー 1">
            <a:extLst>
              <a:ext uri="{FF2B5EF4-FFF2-40B4-BE49-F238E27FC236}">
                <a16:creationId xmlns:a16="http://schemas.microsoft.com/office/drawing/2014/main" id="{710E4814-E6B5-36BF-C105-E3C57CECF28A}"/>
              </a:ext>
            </a:extLst>
          </p:cNvPr>
          <p:cNvSpPr txBox="1">
            <a:spLocks/>
          </p:cNvSpPr>
          <p:nvPr/>
        </p:nvSpPr>
        <p:spPr>
          <a:xfrm>
            <a:off x="1204912" y="4153565"/>
            <a:ext cx="9782176" cy="777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kumimoji="1" sz="1800" kern="1200" baseline="0">
                <a:solidFill>
                  <a:schemeClr val="tx1"/>
                </a:solidFill>
                <a:latin typeface="Meiryo UI" panose="020B0604030504040204" pitchFamily="50" charset="-128"/>
                <a:ea typeface="Meiryo UI" panose="020B0604030504040204" pitchFamily="50" charset="-128"/>
                <a:cs typeface="+mn-cs"/>
              </a:defRPr>
            </a:lvl1pPr>
            <a:lvl2pPr marL="283464" indent="-283464"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2pPr>
            <a:lvl3pPr marL="566928" indent="-283464" algn="l" defTabSz="914400" rtl="0" eaLnBrk="1" latinLnBrk="0" hangingPunct="1">
              <a:lnSpc>
                <a:spcPct val="90000"/>
              </a:lnSpc>
              <a:spcBef>
                <a:spcPts val="500"/>
              </a:spcBef>
              <a:buFont typeface="Arial" panose="020B0604020202020204" pitchFamily="34" charset="0"/>
              <a:buChar char="•"/>
              <a:defRPr kumimoji="1" sz="1600" kern="1200" baseline="0">
                <a:solidFill>
                  <a:schemeClr val="tx1"/>
                </a:solidFill>
                <a:latin typeface="Meiryo UI" panose="020B0604030504040204" pitchFamily="50" charset="-128"/>
                <a:ea typeface="Meiryo UI" panose="020B0604030504040204" pitchFamily="50" charset="-128"/>
                <a:cs typeface="+mn-cs"/>
              </a:defRPr>
            </a:lvl3pPr>
            <a:lvl4pPr marL="758952" indent="-283464" algn="l" defTabSz="914400" rtl="0" eaLnBrk="1" latinLnBrk="0" hangingPunct="1">
              <a:lnSpc>
                <a:spcPct val="90000"/>
              </a:lnSpc>
              <a:spcBef>
                <a:spcPts val="500"/>
              </a:spcBef>
              <a:buFont typeface="Arial" panose="020B0604020202020204" pitchFamily="34" charset="0"/>
              <a:buChar char="•"/>
              <a:defRPr kumimoji="1" sz="1400" kern="1200" baseline="0">
                <a:solidFill>
                  <a:schemeClr val="tx1"/>
                </a:solidFill>
                <a:latin typeface="Meiryo UI" panose="020B0604030504040204" pitchFamily="50" charset="-128"/>
                <a:ea typeface="Meiryo UI" panose="020B0604030504040204" pitchFamily="50" charset="-128"/>
                <a:cs typeface="+mn-cs"/>
              </a:defRPr>
            </a:lvl4pPr>
            <a:lvl5pPr marL="1042416" indent="-283464" algn="l" defTabSz="914400" rtl="0" eaLnBrk="1" latinLnBrk="0" hangingPunct="1">
              <a:lnSpc>
                <a:spcPct val="90000"/>
              </a:lnSpc>
              <a:spcBef>
                <a:spcPts val="500"/>
              </a:spcBef>
              <a:buFont typeface="Arial" panose="020B0604020202020204" pitchFamily="34" charset="0"/>
              <a:buChar char="•"/>
              <a:defRPr kumimoji="1" sz="14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400" b="1" dirty="0"/>
              <a:t>３．官製談合、公文書偽造などの不祥事一掃</a:t>
            </a:r>
          </a:p>
        </p:txBody>
      </p:sp>
      <p:sp>
        <p:nvSpPr>
          <p:cNvPr id="7" name="四角形: 角を丸くする 6">
            <a:extLst>
              <a:ext uri="{FF2B5EF4-FFF2-40B4-BE49-F238E27FC236}">
                <a16:creationId xmlns:a16="http://schemas.microsoft.com/office/drawing/2014/main" id="{690639FF-F6EC-6F98-964A-A6F03E8CD8D0}"/>
              </a:ext>
            </a:extLst>
          </p:cNvPr>
          <p:cNvSpPr/>
          <p:nvPr/>
        </p:nvSpPr>
        <p:spPr>
          <a:xfrm>
            <a:off x="279871" y="1605979"/>
            <a:ext cx="11268075" cy="777240"/>
          </a:xfrm>
          <a:prstGeom prst="roundRect">
            <a:avLst/>
          </a:prstGeom>
          <a:solidFill>
            <a:schemeClr val="accent1">
              <a:lumMod val="20000"/>
              <a:lumOff val="80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53A3F9E-5D4B-D4A7-EBDB-07075EFEB917}"/>
              </a:ext>
            </a:extLst>
          </p:cNvPr>
          <p:cNvSpPr txBox="1"/>
          <p:nvPr/>
        </p:nvSpPr>
        <p:spPr>
          <a:xfrm>
            <a:off x="527521" y="1794544"/>
            <a:ext cx="11020425"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今回の広島県知事選挙は、湯崎県政</a:t>
            </a:r>
            <a:r>
              <a:rPr kumimoji="1" lang="en-US" altLang="ja-JP" sz="2000" dirty="0">
                <a:latin typeface="BIZ UDPゴシック" panose="020B0400000000000000" pitchFamily="50" charset="-128"/>
                <a:ea typeface="BIZ UDPゴシック" panose="020B0400000000000000" pitchFamily="50" charset="-128"/>
              </a:rPr>
              <a:t>16</a:t>
            </a:r>
            <a:r>
              <a:rPr kumimoji="1" lang="ja-JP" altLang="en-US" sz="2000" dirty="0">
                <a:latin typeface="BIZ UDPゴシック" panose="020B0400000000000000" pitchFamily="50" charset="-128"/>
                <a:ea typeface="BIZ UDPゴシック" panose="020B0400000000000000" pitchFamily="50" charset="-128"/>
              </a:rPr>
              <a:t>年を問い直し、広域行政としての県政のあり方を問う選挙</a:t>
            </a:r>
          </a:p>
        </p:txBody>
      </p:sp>
    </p:spTree>
    <p:extLst>
      <p:ext uri="{BB962C8B-B14F-4D97-AF65-F5344CB8AC3E}">
        <p14:creationId xmlns:p14="http://schemas.microsoft.com/office/powerpoint/2010/main" val="134322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D881F-CA86-A4F1-802F-E64731BD288E}"/>
              </a:ext>
            </a:extLst>
          </p:cNvPr>
          <p:cNvSpPr>
            <a:spLocks noGrp="1"/>
          </p:cNvSpPr>
          <p:nvPr>
            <p:ph type="title"/>
          </p:nvPr>
        </p:nvSpPr>
        <p:spPr>
          <a:xfrm>
            <a:off x="1142619" y="246685"/>
            <a:ext cx="6372606" cy="1115390"/>
          </a:xfrm>
        </p:spPr>
        <p:txBody>
          <a:bodyPr rtlCol="0"/>
          <a:lstStyle/>
          <a:p>
            <a:pPr rtl="0"/>
            <a:r>
              <a:rPr lang="ja-JP" altLang="en-US" b="1" dirty="0"/>
              <a:t>第１の転換</a:t>
            </a:r>
          </a:p>
        </p:txBody>
      </p:sp>
      <p:sp>
        <p:nvSpPr>
          <p:cNvPr id="3" name="テキスト ボックス 2">
            <a:extLst>
              <a:ext uri="{FF2B5EF4-FFF2-40B4-BE49-F238E27FC236}">
                <a16:creationId xmlns:a16="http://schemas.microsoft.com/office/drawing/2014/main" id="{EE879C2C-681C-DDDD-BE80-AAC6080988BF}"/>
              </a:ext>
            </a:extLst>
          </p:cNvPr>
          <p:cNvSpPr txBox="1"/>
          <p:nvPr/>
        </p:nvSpPr>
        <p:spPr>
          <a:xfrm>
            <a:off x="3857625" y="2419350"/>
            <a:ext cx="8620125" cy="1200329"/>
          </a:xfrm>
          <a:prstGeom prst="rect">
            <a:avLst/>
          </a:prstGeom>
          <a:noFill/>
        </p:spPr>
        <p:txBody>
          <a:bodyPr wrap="square" rtlCol="0">
            <a:spAutoFit/>
          </a:bodyPr>
          <a:lstStyle/>
          <a:p>
            <a:r>
              <a:rPr kumimoji="1" lang="ja-JP" altLang="en-US" sz="3600" dirty="0">
                <a:solidFill>
                  <a:schemeClr val="accent1">
                    <a:lumMod val="75000"/>
                  </a:schemeClr>
                </a:solidFill>
                <a:latin typeface="+mj-ea"/>
                <a:ea typeface="+mj-ea"/>
              </a:rPr>
              <a:t>国言いなり、県民に冷たい県政から、</a:t>
            </a:r>
            <a:endParaRPr kumimoji="1" lang="en-US" altLang="ja-JP" sz="3600" dirty="0">
              <a:solidFill>
                <a:schemeClr val="accent1">
                  <a:lumMod val="75000"/>
                </a:schemeClr>
              </a:solidFill>
              <a:latin typeface="+mj-ea"/>
              <a:ea typeface="+mj-ea"/>
            </a:endParaRPr>
          </a:p>
          <a:p>
            <a:r>
              <a:rPr kumimoji="1" lang="ja-JP" altLang="en-US" sz="3600" dirty="0">
                <a:solidFill>
                  <a:schemeClr val="accent1">
                    <a:lumMod val="75000"/>
                  </a:schemeClr>
                </a:solidFill>
                <a:latin typeface="+mj-ea"/>
                <a:ea typeface="+mj-ea"/>
              </a:rPr>
              <a:t>　　　県民の命とくらしを守る県政に</a:t>
            </a:r>
          </a:p>
        </p:txBody>
      </p:sp>
    </p:spTree>
    <p:extLst>
      <p:ext uri="{BB962C8B-B14F-4D97-AF65-F5344CB8AC3E}">
        <p14:creationId xmlns:p14="http://schemas.microsoft.com/office/powerpoint/2010/main" val="416335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4756E5-C031-5E36-B4EF-BBA47937C409}"/>
              </a:ext>
            </a:extLst>
          </p:cNvPr>
          <p:cNvSpPr>
            <a:spLocks noGrp="1"/>
          </p:cNvSpPr>
          <p:nvPr>
            <p:ph type="title"/>
          </p:nvPr>
        </p:nvSpPr>
        <p:spPr>
          <a:xfrm>
            <a:off x="485393" y="342900"/>
            <a:ext cx="7848982" cy="1181099"/>
          </a:xfrm>
        </p:spPr>
        <p:txBody>
          <a:bodyPr/>
          <a:lstStyle/>
          <a:p>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何よりも 県民の</a:t>
            </a:r>
            <a:br>
              <a:rPr kumimoji="1"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　　雇用、営業、暮らしを支え、守る</a:t>
            </a:r>
          </a:p>
        </p:txBody>
      </p:sp>
      <p:sp>
        <p:nvSpPr>
          <p:cNvPr id="3" name="テキスト プレースホルダー 2">
            <a:extLst>
              <a:ext uri="{FF2B5EF4-FFF2-40B4-BE49-F238E27FC236}">
                <a16:creationId xmlns:a16="http://schemas.microsoft.com/office/drawing/2014/main" id="{EFC1FDF0-6AD9-AE7C-2571-120C6FA608B0}"/>
              </a:ext>
            </a:extLst>
          </p:cNvPr>
          <p:cNvSpPr>
            <a:spLocks noGrp="1"/>
          </p:cNvSpPr>
          <p:nvPr>
            <p:ph type="body" idx="1"/>
          </p:nvPr>
        </p:nvSpPr>
        <p:spPr>
          <a:xfrm>
            <a:off x="3828668" y="1722888"/>
            <a:ext cx="8363332" cy="2849112"/>
          </a:xfrm>
        </p:spPr>
        <p:txBody>
          <a:bodyPr>
            <a:normAutofit lnSpcReduction="10000"/>
          </a:bodyPr>
          <a:lstStyle/>
          <a:p>
            <a:r>
              <a:rPr kumimoji="1" lang="ja-JP" altLang="en-US" dirty="0"/>
              <a:t>〇最低賃金の改善～当面</a:t>
            </a:r>
            <a:r>
              <a:rPr kumimoji="1" lang="en-US" altLang="ja-JP" dirty="0"/>
              <a:t>1,500</a:t>
            </a:r>
            <a:r>
              <a:rPr kumimoji="1" lang="ja-JP" altLang="en-US" dirty="0"/>
              <a:t>円→</a:t>
            </a:r>
            <a:r>
              <a:rPr kumimoji="1" lang="en-US" altLang="ja-JP" dirty="0"/>
              <a:t>1,700</a:t>
            </a:r>
            <a:r>
              <a:rPr kumimoji="1" lang="ja-JP" altLang="en-US" dirty="0"/>
              <a:t>円</a:t>
            </a:r>
            <a:endParaRPr kumimoji="1" lang="en-US" altLang="ja-JP" dirty="0"/>
          </a:p>
          <a:p>
            <a:r>
              <a:rPr lang="ja-JP" altLang="en-US" dirty="0"/>
              <a:t>〇排水汚染による住民の命とくらしを守る</a:t>
            </a:r>
            <a:endParaRPr lang="en-US" altLang="ja-JP" dirty="0"/>
          </a:p>
          <a:p>
            <a:r>
              <a:rPr lang="ja-JP" altLang="en-US" sz="2000" dirty="0"/>
              <a:t>　～水源保全条例の検討、</a:t>
            </a:r>
            <a:r>
              <a:rPr kumimoji="1" lang="ja-JP" altLang="en-US" sz="2000" dirty="0"/>
              <a:t>環境配慮手続条例の制定</a:t>
            </a:r>
            <a:endParaRPr kumimoji="1" lang="en-US" altLang="ja-JP" sz="2000" dirty="0"/>
          </a:p>
          <a:p>
            <a:r>
              <a:rPr lang="ja-JP" altLang="en-US" dirty="0"/>
              <a:t>〇「振興条例」を生かし、地域・地場の中小・零細企業の保護育成</a:t>
            </a:r>
            <a:endParaRPr lang="en-US" altLang="ja-JP" dirty="0"/>
          </a:p>
          <a:p>
            <a:r>
              <a:rPr kumimoji="1" lang="ja-JP" altLang="en-US" dirty="0"/>
              <a:t>〇県発注の事業に従事する労働者の賃金・雇用条件を守る</a:t>
            </a:r>
            <a:endParaRPr kumimoji="1" lang="en-US" altLang="ja-JP" dirty="0"/>
          </a:p>
          <a:p>
            <a:r>
              <a:rPr lang="ja-JP" altLang="en-US" dirty="0"/>
              <a:t>　</a:t>
            </a:r>
            <a:r>
              <a:rPr kumimoji="1" lang="ja-JP" altLang="en-US" sz="2000" dirty="0"/>
              <a:t>～公契約条例の制定 </a:t>
            </a:r>
            <a:r>
              <a:rPr lang="ja-JP" altLang="en-US" sz="2000" dirty="0"/>
              <a:t>～非正規雇用から正規採用への切り替え</a:t>
            </a:r>
            <a:endParaRPr kumimoji="1" lang="en-US" altLang="ja-JP" dirty="0"/>
          </a:p>
          <a:p>
            <a:r>
              <a:rPr lang="ja-JP" altLang="en-US" dirty="0"/>
              <a:t>〇中山間、島しょ部地域での農業、林業、河川等淡水域を含む</a:t>
            </a:r>
            <a:endParaRPr lang="en-US" altLang="ja-JP" dirty="0"/>
          </a:p>
          <a:p>
            <a:r>
              <a:rPr lang="ja-JP" altLang="en-US" dirty="0"/>
              <a:t>　漁業の育成と活性化</a:t>
            </a:r>
            <a:endParaRPr kumimoji="1" lang="ja-JP" altLang="en-US" dirty="0"/>
          </a:p>
        </p:txBody>
      </p:sp>
    </p:spTree>
    <p:extLst>
      <p:ext uri="{BB962C8B-B14F-4D97-AF65-F5344CB8AC3E}">
        <p14:creationId xmlns:p14="http://schemas.microsoft.com/office/powerpoint/2010/main" val="305886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CC26933-311A-CC5E-4A5B-E421DB95F5C1}"/>
              </a:ext>
            </a:extLst>
          </p:cNvPr>
          <p:cNvSpPr>
            <a:spLocks noGrp="1"/>
          </p:cNvSpPr>
          <p:nvPr>
            <p:ph type="title"/>
          </p:nvPr>
        </p:nvSpPr>
        <p:spPr>
          <a:xfrm>
            <a:off x="199643" y="352425"/>
            <a:ext cx="8306182" cy="1532768"/>
          </a:xfrm>
        </p:spPr>
        <p:txBody>
          <a:bodyPr/>
          <a:lstStyle/>
          <a:p>
            <a:r>
              <a:rPr lang="ja-JP" altLang="en-US" sz="3200" dirty="0">
                <a:solidFill>
                  <a:srgbClr val="7030A0"/>
                </a:solidFill>
                <a:latin typeface="HGS創英角ｺﾞｼｯｸUB" panose="020B0900000000000000" pitchFamily="50" charset="-128"/>
                <a:ea typeface="HGS創英角ｺﾞｼｯｸUB" panose="020B0900000000000000" pitchFamily="50" charset="-128"/>
              </a:rPr>
              <a:t>「国の仕事」として</a:t>
            </a:r>
            <a:br>
              <a:rPr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lang="ja-JP" altLang="en-US" sz="3200" dirty="0">
                <a:solidFill>
                  <a:srgbClr val="7030A0"/>
                </a:solidFill>
                <a:latin typeface="HGS創英角ｺﾞｼｯｸUB" panose="020B0900000000000000" pitchFamily="50" charset="-128"/>
                <a:ea typeface="HGS創英角ｺﾞｼｯｸUB" panose="020B0900000000000000" pitchFamily="50" charset="-128"/>
              </a:rPr>
              <a:t>　　　　　置き去りにされてきた</a:t>
            </a:r>
            <a:br>
              <a:rPr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lang="ja-JP" altLang="en-US" sz="3200" dirty="0">
                <a:solidFill>
                  <a:srgbClr val="7030A0"/>
                </a:solidFill>
                <a:latin typeface="HGS創英角ｺﾞｼｯｸUB" panose="020B0900000000000000" pitchFamily="50" charset="-128"/>
                <a:ea typeface="HGS創英角ｺﾞｼｯｸUB" panose="020B0900000000000000" pitchFamily="50" charset="-128"/>
              </a:rPr>
              <a:t>　　　　　　　　県民のねがいの実現</a:t>
            </a:r>
            <a:endPar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endParaRPr>
          </a:p>
        </p:txBody>
      </p:sp>
      <p:sp>
        <p:nvSpPr>
          <p:cNvPr id="5" name="テキスト プレースホルダー 2">
            <a:extLst>
              <a:ext uri="{FF2B5EF4-FFF2-40B4-BE49-F238E27FC236}">
                <a16:creationId xmlns:a16="http://schemas.microsoft.com/office/drawing/2014/main" id="{94864826-C9BC-431C-E869-65CF76200924}"/>
              </a:ext>
            </a:extLst>
          </p:cNvPr>
          <p:cNvSpPr>
            <a:spLocks noGrp="1"/>
          </p:cNvSpPr>
          <p:nvPr>
            <p:ph type="body" idx="1"/>
          </p:nvPr>
        </p:nvSpPr>
        <p:spPr>
          <a:xfrm>
            <a:off x="3800093" y="1885193"/>
            <a:ext cx="8534782" cy="2849112"/>
          </a:xfrm>
        </p:spPr>
        <p:txBody>
          <a:bodyPr>
            <a:normAutofit fontScale="92500" lnSpcReduction="10000"/>
          </a:bodyPr>
          <a:lstStyle/>
          <a:p>
            <a:r>
              <a:rPr kumimoji="1" lang="ja-JP" altLang="en-US" dirty="0"/>
              <a:t>〇県の施策として、少人数学級を実施する</a:t>
            </a:r>
            <a:endParaRPr kumimoji="1" lang="en-US" altLang="ja-JP" dirty="0"/>
          </a:p>
          <a:p>
            <a:r>
              <a:rPr lang="ja-JP" altLang="en-US" dirty="0"/>
              <a:t>　　　　　　　　　　　　　　　　</a:t>
            </a:r>
            <a:r>
              <a:rPr kumimoji="1" lang="ja-JP" altLang="en-US" dirty="0"/>
              <a:t>～小・中</a:t>
            </a:r>
            <a:r>
              <a:rPr kumimoji="1" lang="en-US" altLang="ja-JP" dirty="0"/>
              <a:t>30</a:t>
            </a:r>
            <a:r>
              <a:rPr kumimoji="1" lang="ja-JP" altLang="en-US" dirty="0"/>
              <a:t>人学級、高校</a:t>
            </a:r>
            <a:r>
              <a:rPr kumimoji="1" lang="en-US" altLang="ja-JP" dirty="0"/>
              <a:t>35</a:t>
            </a:r>
            <a:r>
              <a:rPr kumimoji="1" lang="ja-JP" altLang="en-US" dirty="0"/>
              <a:t>人学級</a:t>
            </a:r>
            <a:endParaRPr kumimoji="1" lang="en-US" altLang="ja-JP" dirty="0"/>
          </a:p>
          <a:p>
            <a:r>
              <a:rPr lang="ja-JP" altLang="en-US" dirty="0"/>
              <a:t>〇小・中・高の再編・統廃合計画の再検討、特支の過大・過密の解消</a:t>
            </a:r>
            <a:endParaRPr lang="en-US" altLang="ja-JP" dirty="0"/>
          </a:p>
          <a:p>
            <a:r>
              <a:rPr lang="ja-JP" altLang="en-US" dirty="0"/>
              <a:t>〇子どもの医療費の助成制度の引き上げ</a:t>
            </a:r>
            <a:endParaRPr kumimoji="1" lang="en-US" altLang="ja-JP" dirty="0"/>
          </a:p>
          <a:p>
            <a:r>
              <a:rPr lang="ja-JP" altLang="en-US" dirty="0"/>
              <a:t>〇特別支援学校など県立学校での給食費の無償化</a:t>
            </a:r>
            <a:endParaRPr lang="en-US" altLang="ja-JP" dirty="0"/>
          </a:p>
          <a:p>
            <a:r>
              <a:rPr kumimoji="1" lang="ja-JP" altLang="en-US" dirty="0"/>
              <a:t>〇加齢性難聴に対する補聴器購入補助制度の創設</a:t>
            </a:r>
            <a:endParaRPr kumimoji="1" lang="en-US" altLang="ja-JP" dirty="0"/>
          </a:p>
          <a:p>
            <a:r>
              <a:rPr lang="ja-JP" altLang="en-US" dirty="0"/>
              <a:t>〇国による「地域医療構想」の押しつけに反対し、新病院建設の再検討</a:t>
            </a:r>
            <a:endParaRPr lang="en-US" altLang="ja-JP" dirty="0"/>
          </a:p>
          <a:p>
            <a:r>
              <a:rPr kumimoji="1" lang="ja-JP" altLang="en-US" dirty="0"/>
              <a:t>〇「黒い雨」訴訟の終結、認定制度の改善</a:t>
            </a:r>
            <a:endParaRPr kumimoji="1" lang="en-US" altLang="ja-JP" dirty="0"/>
          </a:p>
          <a:p>
            <a:r>
              <a:rPr lang="ja-JP" altLang="en-US" dirty="0"/>
              <a:t>〇無くならない広島の「政治とカネ」問題の解決</a:t>
            </a:r>
            <a:endParaRPr kumimoji="1" lang="ja-JP" altLang="en-US" dirty="0"/>
          </a:p>
        </p:txBody>
      </p:sp>
    </p:spTree>
    <p:extLst>
      <p:ext uri="{BB962C8B-B14F-4D97-AF65-F5344CB8AC3E}">
        <p14:creationId xmlns:p14="http://schemas.microsoft.com/office/powerpoint/2010/main" val="382071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D09DDDA-BB0D-ABDD-BBF5-20A7AC793333}"/>
              </a:ext>
            </a:extLst>
          </p:cNvPr>
          <p:cNvSpPr txBox="1">
            <a:spLocks/>
          </p:cNvSpPr>
          <p:nvPr/>
        </p:nvSpPr>
        <p:spPr>
          <a:xfrm>
            <a:off x="957413" y="269367"/>
            <a:ext cx="4370070" cy="11639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5500" kern="1200"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6000" b="1" dirty="0"/>
              <a:t>第２の転換</a:t>
            </a:r>
            <a:endParaRPr lang="ja-JP" altLang="en-US" sz="6000" dirty="0"/>
          </a:p>
        </p:txBody>
      </p:sp>
      <p:sp>
        <p:nvSpPr>
          <p:cNvPr id="5" name="テキスト ボックス 4">
            <a:extLst>
              <a:ext uri="{FF2B5EF4-FFF2-40B4-BE49-F238E27FC236}">
                <a16:creationId xmlns:a16="http://schemas.microsoft.com/office/drawing/2014/main" id="{88BBE70C-0B0C-A951-A62A-15F2ED4DFEC6}"/>
              </a:ext>
            </a:extLst>
          </p:cNvPr>
          <p:cNvSpPr txBox="1"/>
          <p:nvPr/>
        </p:nvSpPr>
        <p:spPr>
          <a:xfrm>
            <a:off x="1409700" y="1962150"/>
            <a:ext cx="8620125" cy="1200329"/>
          </a:xfrm>
          <a:prstGeom prst="rect">
            <a:avLst/>
          </a:prstGeom>
          <a:noFill/>
        </p:spPr>
        <p:txBody>
          <a:bodyPr wrap="square" rtlCol="0">
            <a:spAutoFit/>
          </a:bodyPr>
          <a:lstStyle/>
          <a:p>
            <a:r>
              <a:rPr kumimoji="1" lang="ja-JP" altLang="en-US" sz="3600" dirty="0">
                <a:solidFill>
                  <a:schemeClr val="accent1">
                    <a:lumMod val="75000"/>
                  </a:schemeClr>
                </a:solidFill>
                <a:latin typeface="+mj-ea"/>
                <a:ea typeface="+mj-ea"/>
              </a:rPr>
              <a:t>相次ぐ不祥事、業者丸投げの行政から</a:t>
            </a:r>
            <a:endParaRPr kumimoji="1" lang="en-US" altLang="ja-JP" sz="3600" dirty="0">
              <a:solidFill>
                <a:schemeClr val="accent1">
                  <a:lumMod val="75000"/>
                </a:schemeClr>
              </a:solidFill>
              <a:latin typeface="+mj-ea"/>
              <a:ea typeface="+mj-ea"/>
            </a:endParaRPr>
          </a:p>
          <a:p>
            <a:r>
              <a:rPr kumimoji="1" lang="ja-JP" altLang="en-US" sz="3600" dirty="0">
                <a:solidFill>
                  <a:schemeClr val="accent1">
                    <a:lumMod val="75000"/>
                  </a:schemeClr>
                </a:solidFill>
                <a:latin typeface="+mj-ea"/>
                <a:ea typeface="+mj-ea"/>
              </a:rPr>
              <a:t>　　　　　公正、公平な県政へ</a:t>
            </a:r>
            <a:endParaRPr kumimoji="1" lang="en-US" altLang="ja-JP" sz="3600" dirty="0">
              <a:solidFill>
                <a:schemeClr val="accent1">
                  <a:lumMod val="75000"/>
                </a:schemeClr>
              </a:solidFill>
              <a:latin typeface="+mj-ea"/>
              <a:ea typeface="+mj-ea"/>
            </a:endParaRPr>
          </a:p>
        </p:txBody>
      </p:sp>
    </p:spTree>
    <p:extLst>
      <p:ext uri="{BB962C8B-B14F-4D97-AF65-F5344CB8AC3E}">
        <p14:creationId xmlns:p14="http://schemas.microsoft.com/office/powerpoint/2010/main" val="420100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00BDA9B-765E-F9C7-E663-7E17888A6E65}"/>
              </a:ext>
            </a:extLst>
          </p:cNvPr>
          <p:cNvSpPr>
            <a:spLocks noGrp="1"/>
          </p:cNvSpPr>
          <p:nvPr>
            <p:ph type="title"/>
          </p:nvPr>
        </p:nvSpPr>
        <p:spPr>
          <a:xfrm>
            <a:off x="1342643" y="361950"/>
            <a:ext cx="8706232" cy="1181099"/>
          </a:xfrm>
        </p:spPr>
        <p:txBody>
          <a:bodyPr/>
          <a:lstStyle/>
          <a:p>
            <a:r>
              <a:rPr lang="ja-JP" altLang="en-US" sz="3200" dirty="0">
                <a:solidFill>
                  <a:srgbClr val="7030A0"/>
                </a:solidFill>
                <a:latin typeface="HGS創英角ｺﾞｼｯｸUB" panose="020B0900000000000000" pitchFamily="50" charset="-128"/>
                <a:ea typeface="HGS創英角ｺﾞｼｯｸUB" panose="020B0900000000000000" pitchFamily="50" charset="-128"/>
              </a:rPr>
              <a:t>相次ぐ不祥事を検証し、</a:t>
            </a:r>
            <a:br>
              <a:rPr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lang="ja-JP" altLang="en-US" sz="3200" dirty="0">
                <a:solidFill>
                  <a:srgbClr val="7030A0"/>
                </a:solidFill>
                <a:latin typeface="HGS創英角ｺﾞｼｯｸUB" panose="020B0900000000000000" pitchFamily="50" charset="-128"/>
                <a:ea typeface="HGS創英角ｺﾞｼｯｸUB" panose="020B0900000000000000" pitchFamily="50" charset="-128"/>
              </a:rPr>
              <a:t>　　　再発を防止する具体的な措置を講じる</a:t>
            </a:r>
            <a:endPar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endParaRPr>
          </a:p>
        </p:txBody>
      </p:sp>
      <p:sp>
        <p:nvSpPr>
          <p:cNvPr id="5" name="テキスト プレースホルダー 2">
            <a:extLst>
              <a:ext uri="{FF2B5EF4-FFF2-40B4-BE49-F238E27FC236}">
                <a16:creationId xmlns:a16="http://schemas.microsoft.com/office/drawing/2014/main" id="{EF476607-A401-1B44-D496-12F73BD69323}"/>
              </a:ext>
            </a:extLst>
          </p:cNvPr>
          <p:cNvSpPr>
            <a:spLocks noGrp="1"/>
          </p:cNvSpPr>
          <p:nvPr>
            <p:ph type="body" idx="1"/>
          </p:nvPr>
        </p:nvSpPr>
        <p:spPr>
          <a:xfrm>
            <a:off x="1342643" y="1665738"/>
            <a:ext cx="8534782" cy="2849112"/>
          </a:xfrm>
        </p:spPr>
        <p:txBody>
          <a:bodyPr>
            <a:normAutofit fontScale="92500"/>
          </a:bodyPr>
          <a:lstStyle/>
          <a:p>
            <a:r>
              <a:rPr kumimoji="1" lang="ja-JP" altLang="en-US" sz="2400" dirty="0"/>
              <a:t>〇湯崎県政での不祥事のあいまいな処理を許さず、行政責任を</a:t>
            </a:r>
            <a:endParaRPr kumimoji="1" lang="en-US" altLang="ja-JP" sz="2400" dirty="0"/>
          </a:p>
          <a:p>
            <a:r>
              <a:rPr lang="en-US" altLang="ja-JP" sz="2400" dirty="0"/>
              <a:t> </a:t>
            </a:r>
            <a:r>
              <a:rPr lang="ja-JP" altLang="en-US" sz="2400" dirty="0"/>
              <a:t>　</a:t>
            </a:r>
            <a:r>
              <a:rPr kumimoji="1" lang="ja-JP" altLang="en-US" sz="2400" dirty="0"/>
              <a:t>明確にし、原因や県民生活への影響などを検証し再発防止を行う</a:t>
            </a:r>
            <a:endParaRPr kumimoji="1" lang="en-US" altLang="ja-JP" sz="2400" dirty="0"/>
          </a:p>
          <a:p>
            <a:r>
              <a:rPr lang="ja-JP" altLang="en-US" sz="2400" dirty="0"/>
              <a:t> 　また、そのために公文書管理条例</a:t>
            </a:r>
            <a:r>
              <a:rPr lang="en-US" altLang="ja-JP" sz="2400" dirty="0"/>
              <a:t>(</a:t>
            </a:r>
            <a:r>
              <a:rPr lang="ja-JP" altLang="en-US" sz="2400" dirty="0"/>
              <a:t>案</a:t>
            </a:r>
            <a:r>
              <a:rPr lang="en-US" altLang="ja-JP" sz="2400" dirty="0"/>
              <a:t>)</a:t>
            </a:r>
            <a:r>
              <a:rPr lang="ja-JP" altLang="en-US" sz="2400" dirty="0"/>
              <a:t>の制定など具体的な施策を検</a:t>
            </a:r>
            <a:endParaRPr lang="en-US" altLang="ja-JP" sz="2400" dirty="0"/>
          </a:p>
          <a:p>
            <a:r>
              <a:rPr lang="ja-JP" altLang="en-US" sz="2400" dirty="0"/>
              <a:t> 　討する</a:t>
            </a:r>
            <a:endParaRPr kumimoji="1" lang="en-US" altLang="ja-JP" sz="2400" dirty="0"/>
          </a:p>
          <a:p>
            <a:r>
              <a:rPr lang="ja-JP" altLang="en-US" sz="2400" dirty="0"/>
              <a:t>〇公正、公平な県政を徹底し、調査、契約等のあり方を抜本的に改</a:t>
            </a:r>
            <a:endParaRPr lang="en-US" altLang="ja-JP" sz="2400" dirty="0"/>
          </a:p>
          <a:p>
            <a:r>
              <a:rPr lang="ja-JP" altLang="en-US" sz="2400" dirty="0"/>
              <a:t> 　善する</a:t>
            </a:r>
            <a:endParaRPr lang="en-US" altLang="ja-JP" sz="2400" dirty="0"/>
          </a:p>
          <a:p>
            <a:r>
              <a:rPr kumimoji="1" lang="ja-JP" altLang="en-US" sz="2400" dirty="0"/>
              <a:t>〇県教委を舞台にした「官製談合」など公平性、公正性を著しく欠く</a:t>
            </a:r>
            <a:endParaRPr kumimoji="1" lang="en-US" altLang="ja-JP" sz="2400" dirty="0"/>
          </a:p>
          <a:p>
            <a:r>
              <a:rPr kumimoji="1" lang="ja-JP" altLang="en-US" sz="2400" dirty="0"/>
              <a:t> 　教育行政のあり方を見直し、県民に信頼される教育行政を再生する</a:t>
            </a:r>
            <a:endParaRPr kumimoji="1" lang="en-US" altLang="ja-JP" sz="2400" dirty="0"/>
          </a:p>
          <a:p>
            <a:endParaRPr kumimoji="1" lang="ja-JP" altLang="en-US" sz="2400" dirty="0"/>
          </a:p>
        </p:txBody>
      </p:sp>
    </p:spTree>
    <p:extLst>
      <p:ext uri="{BB962C8B-B14F-4D97-AF65-F5344CB8AC3E}">
        <p14:creationId xmlns:p14="http://schemas.microsoft.com/office/powerpoint/2010/main" val="136092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F2F2186C-2C2A-A8B8-8C35-8DCB60541FD3}"/>
              </a:ext>
            </a:extLst>
          </p:cNvPr>
          <p:cNvSpPr>
            <a:spLocks noGrp="1"/>
          </p:cNvSpPr>
          <p:nvPr>
            <p:ph type="title"/>
          </p:nvPr>
        </p:nvSpPr>
        <p:spPr>
          <a:xfrm>
            <a:off x="523875" y="314325"/>
            <a:ext cx="10067925" cy="1952625"/>
          </a:xfrm>
        </p:spPr>
        <p:txBody>
          <a:bodyPr/>
          <a:lstStyle/>
          <a:p>
            <a:r>
              <a:rPr kumimoji="1" lang="ja-JP" altLang="en-US" sz="3200" dirty="0">
                <a:solidFill>
                  <a:srgbClr val="FF0000"/>
                </a:solidFill>
                <a:latin typeface="BIZ UDPゴシック" panose="020B0400000000000000" pitchFamily="50" charset="-128"/>
                <a:ea typeface="BIZ UDPゴシック" panose="020B0400000000000000" pitchFamily="50" charset="-128"/>
              </a:rPr>
              <a:t>「コンサル栄えて、自治体滅ぶ」</a:t>
            </a:r>
            <a:br>
              <a:rPr kumimoji="1" lang="en-US" altLang="ja-JP" sz="3200" dirty="0">
                <a:solidFill>
                  <a:srgbClr val="FF0000"/>
                </a:solidFill>
                <a:latin typeface="BIZ UDPゴシック" panose="020B0400000000000000" pitchFamily="50" charset="-128"/>
                <a:ea typeface="BIZ UDPゴシック" panose="020B0400000000000000" pitchFamily="50" charset="-128"/>
              </a:rPr>
            </a:br>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　　　業者丸投げ行政を転換し、</a:t>
            </a:r>
            <a:br>
              <a:rPr kumimoji="1"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　　　　　　　県職員の専門性を生かした</a:t>
            </a:r>
            <a:br>
              <a:rPr kumimoji="1"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　　　　　　　　　　　施策の展開をすすめる</a:t>
            </a:r>
          </a:p>
        </p:txBody>
      </p:sp>
      <p:sp>
        <p:nvSpPr>
          <p:cNvPr id="7" name="テキスト ボックス 6">
            <a:extLst>
              <a:ext uri="{FF2B5EF4-FFF2-40B4-BE49-F238E27FC236}">
                <a16:creationId xmlns:a16="http://schemas.microsoft.com/office/drawing/2014/main" id="{8541ECD0-A8B9-39AE-CEDB-FA82FAFA44BA}"/>
              </a:ext>
            </a:extLst>
          </p:cNvPr>
          <p:cNvSpPr txBox="1"/>
          <p:nvPr/>
        </p:nvSpPr>
        <p:spPr>
          <a:xfrm>
            <a:off x="866775" y="2153334"/>
            <a:ext cx="9658350" cy="646331"/>
          </a:xfrm>
          <a:prstGeom prst="rect">
            <a:avLst/>
          </a:prstGeom>
          <a:noFill/>
        </p:spPr>
        <p:txBody>
          <a:bodyPr wrap="square" rtlCol="0">
            <a:spAutoFit/>
          </a:bodyPr>
          <a:lstStyle/>
          <a:p>
            <a:r>
              <a:rPr kumimoji="1" lang="en-US" altLang="ja-JP" dirty="0">
                <a:solidFill>
                  <a:schemeClr val="accent3"/>
                </a:solidFill>
              </a:rPr>
              <a:t>※</a:t>
            </a:r>
            <a:r>
              <a:rPr kumimoji="1" lang="ja-JP" altLang="en-US" dirty="0">
                <a:solidFill>
                  <a:schemeClr val="accent3"/>
                </a:solidFill>
              </a:rPr>
              <a:t>コンサル：依頼人（ここでは自治体行政）が持つ課題を発見し、解決のための戦略の立案、</a:t>
            </a:r>
            <a:endParaRPr kumimoji="1" lang="en-US" altLang="ja-JP" dirty="0">
              <a:solidFill>
                <a:schemeClr val="accent3"/>
              </a:solidFill>
            </a:endParaRPr>
          </a:p>
          <a:p>
            <a:r>
              <a:rPr kumimoji="1" lang="ja-JP" altLang="en-US" dirty="0">
                <a:solidFill>
                  <a:schemeClr val="accent3"/>
                </a:solidFill>
              </a:rPr>
              <a:t>                 業務プロセスの改善を行う職種のこと。</a:t>
            </a:r>
          </a:p>
        </p:txBody>
      </p:sp>
      <p:sp>
        <p:nvSpPr>
          <p:cNvPr id="8" name="テキスト プレースホルダー 2">
            <a:extLst>
              <a:ext uri="{FF2B5EF4-FFF2-40B4-BE49-F238E27FC236}">
                <a16:creationId xmlns:a16="http://schemas.microsoft.com/office/drawing/2014/main" id="{91854B8E-048A-59B0-FF37-7DA4B21CC657}"/>
              </a:ext>
            </a:extLst>
          </p:cNvPr>
          <p:cNvSpPr>
            <a:spLocks noGrp="1"/>
          </p:cNvSpPr>
          <p:nvPr>
            <p:ph type="body" idx="1"/>
          </p:nvPr>
        </p:nvSpPr>
        <p:spPr>
          <a:xfrm>
            <a:off x="1136732" y="2883744"/>
            <a:ext cx="8534782" cy="2697245"/>
          </a:xfrm>
        </p:spPr>
        <p:txBody>
          <a:bodyPr>
            <a:normAutofit fontScale="92500" lnSpcReduction="10000"/>
          </a:bodyPr>
          <a:lstStyle/>
          <a:p>
            <a:r>
              <a:rPr kumimoji="1" lang="ja-JP" altLang="en-US" sz="2400" dirty="0"/>
              <a:t>〇</a:t>
            </a:r>
            <a:r>
              <a:rPr lang="ja-JP" altLang="en-US" sz="2400" dirty="0"/>
              <a:t>過度に「コンサル」に依存したり、業者に安易に発注したりする県政のあり</a:t>
            </a:r>
            <a:endParaRPr lang="en-US" altLang="ja-JP" sz="2400" dirty="0"/>
          </a:p>
          <a:p>
            <a:r>
              <a:rPr lang="ja-JP" altLang="en-US" sz="2400" dirty="0"/>
              <a:t>　方を転換し、市町との連携を強めな柄、県民生活に直接の責任を果た</a:t>
            </a:r>
            <a:endParaRPr lang="en-US" altLang="ja-JP" sz="2400" dirty="0"/>
          </a:p>
          <a:p>
            <a:r>
              <a:rPr lang="ja-JP" altLang="en-US" sz="2400" dirty="0"/>
              <a:t>　す県政をめざす</a:t>
            </a:r>
            <a:endParaRPr kumimoji="1" lang="en-US" altLang="ja-JP" sz="2400" dirty="0"/>
          </a:p>
          <a:p>
            <a:r>
              <a:rPr lang="ja-JP" altLang="en-US" sz="2400" dirty="0"/>
              <a:t>〇安易な公務員削減を行わず、県職員・教職員の専門性を育成し、それを</a:t>
            </a:r>
            <a:endParaRPr lang="en-US" altLang="ja-JP" sz="2400" dirty="0"/>
          </a:p>
          <a:p>
            <a:r>
              <a:rPr lang="ja-JP" altLang="en-US" sz="2400" dirty="0"/>
              <a:t>　生かした県政を推進する</a:t>
            </a:r>
            <a:endParaRPr lang="en-US" altLang="ja-JP" sz="2400" dirty="0"/>
          </a:p>
          <a:p>
            <a:r>
              <a:rPr kumimoji="1" lang="ja-JP" altLang="en-US" sz="2400" dirty="0"/>
              <a:t>〇</a:t>
            </a:r>
            <a:r>
              <a:rPr lang="ja-JP" altLang="en-US" sz="2400" dirty="0"/>
              <a:t>「県が行う事業は、県が責任を持つ」ことを県政の原則にすえ、安易な</a:t>
            </a:r>
            <a:endParaRPr lang="en-US" altLang="ja-JP" sz="2400" dirty="0"/>
          </a:p>
          <a:p>
            <a:r>
              <a:rPr lang="ja-JP" altLang="en-US" sz="2400" dirty="0"/>
              <a:t>　業者丸投げ行政を改め、公契約の適正化に取り組み、公平、公正な</a:t>
            </a:r>
            <a:endParaRPr lang="en-US" altLang="ja-JP" sz="2400" dirty="0"/>
          </a:p>
          <a:p>
            <a:r>
              <a:rPr lang="ja-JP" altLang="en-US" sz="2400" dirty="0"/>
              <a:t>　行政を確立する。</a:t>
            </a:r>
            <a:endParaRPr kumimoji="1" lang="en-US" altLang="ja-JP" sz="2400" dirty="0"/>
          </a:p>
          <a:p>
            <a:endParaRPr kumimoji="1" lang="ja-JP" altLang="en-US" sz="2400" dirty="0"/>
          </a:p>
        </p:txBody>
      </p:sp>
    </p:spTree>
    <p:extLst>
      <p:ext uri="{BB962C8B-B14F-4D97-AF65-F5344CB8AC3E}">
        <p14:creationId xmlns:p14="http://schemas.microsoft.com/office/powerpoint/2010/main" val="392568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84CD0C1-B47A-1417-6714-EF862AE5A4F2}"/>
              </a:ext>
            </a:extLst>
          </p:cNvPr>
          <p:cNvSpPr txBox="1">
            <a:spLocks/>
          </p:cNvSpPr>
          <p:nvPr/>
        </p:nvSpPr>
        <p:spPr>
          <a:xfrm>
            <a:off x="5777063" y="412242"/>
            <a:ext cx="4370070" cy="11639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5500" kern="1200"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6000" b="1" dirty="0"/>
              <a:t>第３の転換</a:t>
            </a:r>
            <a:endParaRPr lang="ja-JP" altLang="en-US" sz="6000" dirty="0"/>
          </a:p>
        </p:txBody>
      </p:sp>
      <p:sp>
        <p:nvSpPr>
          <p:cNvPr id="5" name="テキスト ボックス 4">
            <a:extLst>
              <a:ext uri="{FF2B5EF4-FFF2-40B4-BE49-F238E27FC236}">
                <a16:creationId xmlns:a16="http://schemas.microsoft.com/office/drawing/2014/main" id="{5CE9B072-489D-3F06-D731-2512B774ECBB}"/>
              </a:ext>
            </a:extLst>
          </p:cNvPr>
          <p:cNvSpPr txBox="1"/>
          <p:nvPr/>
        </p:nvSpPr>
        <p:spPr>
          <a:xfrm>
            <a:off x="3785385" y="2457450"/>
            <a:ext cx="7663665" cy="1200329"/>
          </a:xfrm>
          <a:prstGeom prst="rect">
            <a:avLst/>
          </a:prstGeom>
          <a:noFill/>
        </p:spPr>
        <p:txBody>
          <a:bodyPr wrap="square" rtlCol="0">
            <a:spAutoFit/>
          </a:bodyPr>
          <a:lstStyle/>
          <a:p>
            <a:r>
              <a:rPr kumimoji="1" lang="ja-JP" altLang="en-US" sz="3600" dirty="0">
                <a:solidFill>
                  <a:schemeClr val="accent1">
                    <a:lumMod val="75000"/>
                  </a:schemeClr>
                </a:solidFill>
                <a:latin typeface="+mj-ea"/>
                <a:ea typeface="+mj-ea"/>
              </a:rPr>
              <a:t>合併の弊害を検証し、</a:t>
            </a:r>
            <a:endParaRPr kumimoji="1" lang="en-US" altLang="ja-JP" sz="3600" dirty="0">
              <a:solidFill>
                <a:schemeClr val="accent1">
                  <a:lumMod val="75000"/>
                </a:schemeClr>
              </a:solidFill>
              <a:latin typeface="+mj-ea"/>
              <a:ea typeface="+mj-ea"/>
            </a:endParaRPr>
          </a:p>
          <a:p>
            <a:r>
              <a:rPr kumimoji="1" lang="ja-JP" altLang="en-US" sz="3600" dirty="0">
                <a:solidFill>
                  <a:schemeClr val="accent1">
                    <a:lumMod val="75000"/>
                  </a:schemeClr>
                </a:solidFill>
                <a:latin typeface="+mj-ea"/>
                <a:ea typeface="+mj-ea"/>
              </a:rPr>
              <a:t>　　どの地域も取り残さない県政へ</a:t>
            </a:r>
            <a:endParaRPr kumimoji="1" lang="en-US" altLang="ja-JP" sz="3600" dirty="0">
              <a:solidFill>
                <a:schemeClr val="accent1">
                  <a:lumMod val="75000"/>
                </a:schemeClr>
              </a:solidFill>
              <a:latin typeface="+mj-ea"/>
              <a:ea typeface="+mj-ea"/>
            </a:endParaRPr>
          </a:p>
        </p:txBody>
      </p:sp>
    </p:spTree>
    <p:extLst>
      <p:ext uri="{BB962C8B-B14F-4D97-AF65-F5344CB8AC3E}">
        <p14:creationId xmlns:p14="http://schemas.microsoft.com/office/powerpoint/2010/main" val="318625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9F328E9-9D84-6C85-B1C4-E088885097A9}"/>
              </a:ext>
            </a:extLst>
          </p:cNvPr>
          <p:cNvSpPr>
            <a:spLocks noGrp="1"/>
          </p:cNvSpPr>
          <p:nvPr>
            <p:ph type="title"/>
          </p:nvPr>
        </p:nvSpPr>
        <p:spPr>
          <a:xfrm>
            <a:off x="5324475" y="447676"/>
            <a:ext cx="5981699" cy="895349"/>
          </a:xfrm>
        </p:spPr>
        <p:txBody>
          <a:bodyPr/>
          <a:lstStyle/>
          <a:p>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どこに住んでも安心して</a:t>
            </a:r>
            <a:br>
              <a:rPr kumimoji="1" lang="en-US" altLang="ja-JP" sz="3200" dirty="0">
                <a:solidFill>
                  <a:srgbClr val="7030A0"/>
                </a:solidFill>
                <a:latin typeface="HGS創英角ｺﾞｼｯｸUB" panose="020B0900000000000000" pitchFamily="50" charset="-128"/>
                <a:ea typeface="HGS創英角ｺﾞｼｯｸUB" panose="020B0900000000000000" pitchFamily="50" charset="-128"/>
              </a:rPr>
            </a:br>
            <a:r>
              <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rPr>
              <a:t>　　　生活できる広島県に</a:t>
            </a:r>
          </a:p>
        </p:txBody>
      </p:sp>
      <p:sp>
        <p:nvSpPr>
          <p:cNvPr id="5" name="テキスト プレースホルダー 2">
            <a:extLst>
              <a:ext uri="{FF2B5EF4-FFF2-40B4-BE49-F238E27FC236}">
                <a16:creationId xmlns:a16="http://schemas.microsoft.com/office/drawing/2014/main" id="{2E309B0B-35DC-2F74-6D44-B2BB49B62202}"/>
              </a:ext>
            </a:extLst>
          </p:cNvPr>
          <p:cNvSpPr>
            <a:spLocks noGrp="1"/>
          </p:cNvSpPr>
          <p:nvPr>
            <p:ph type="body" idx="1"/>
          </p:nvPr>
        </p:nvSpPr>
        <p:spPr>
          <a:xfrm>
            <a:off x="3832937" y="2364498"/>
            <a:ext cx="7372732" cy="4171950"/>
          </a:xfrm>
        </p:spPr>
        <p:txBody>
          <a:bodyPr>
            <a:normAutofit fontScale="92500" lnSpcReduction="20000"/>
          </a:bodyPr>
          <a:lstStyle/>
          <a:p>
            <a:r>
              <a:rPr kumimoji="1" lang="ja-JP" altLang="en-US" sz="2400" dirty="0"/>
              <a:t>〇広域自治体としての都道府県制度を守り、これ以上の</a:t>
            </a:r>
            <a:endParaRPr kumimoji="1" lang="en-US" altLang="ja-JP" sz="2400" dirty="0"/>
          </a:p>
          <a:p>
            <a:r>
              <a:rPr lang="ja-JP" altLang="en-US" sz="2400" dirty="0"/>
              <a:t>　</a:t>
            </a:r>
            <a:r>
              <a:rPr kumimoji="1" lang="ja-JP" altLang="en-US" sz="2400" dirty="0"/>
              <a:t>自治体合併に反対する</a:t>
            </a:r>
            <a:endParaRPr kumimoji="1" lang="en-US" altLang="ja-JP" sz="2400" dirty="0"/>
          </a:p>
          <a:p>
            <a:r>
              <a:rPr kumimoji="1" lang="ja-JP" altLang="en-US" sz="2200" dirty="0"/>
              <a:t>　～地方交付税の拡充を求める～憲法に基づく地方自治の確立</a:t>
            </a:r>
            <a:endParaRPr kumimoji="1" lang="en-US" altLang="ja-JP" sz="2200" dirty="0"/>
          </a:p>
          <a:p>
            <a:r>
              <a:rPr kumimoji="1" lang="ja-JP" altLang="en-US" sz="2200" dirty="0"/>
              <a:t>　～地域におけるコミュニティの維持、拡充</a:t>
            </a:r>
            <a:endParaRPr kumimoji="1" lang="en-US" altLang="ja-JP" sz="2200" dirty="0"/>
          </a:p>
          <a:p>
            <a:r>
              <a:rPr lang="ja-JP" altLang="en-US" sz="2400" dirty="0"/>
              <a:t>〇県の事業で生じる市町・地域間格差の是正、地域循</a:t>
            </a:r>
            <a:endParaRPr lang="en-US" altLang="ja-JP" sz="2400" dirty="0"/>
          </a:p>
          <a:p>
            <a:r>
              <a:rPr lang="ja-JP" altLang="en-US" sz="2400" dirty="0"/>
              <a:t>　環型経済の確立</a:t>
            </a:r>
            <a:endParaRPr lang="en-US" altLang="ja-JP" sz="2400" dirty="0"/>
          </a:p>
          <a:p>
            <a:r>
              <a:rPr lang="ja-JP" altLang="en-US" sz="2200" dirty="0"/>
              <a:t>　～国保料の軽減、国に抜本的な財政措置を求めるとともに市町、事</a:t>
            </a:r>
            <a:endParaRPr lang="en-US" altLang="ja-JP" sz="2200" dirty="0"/>
          </a:p>
          <a:p>
            <a:r>
              <a:rPr lang="ja-JP" altLang="en-US" sz="2200" dirty="0"/>
              <a:t>　　業者への助成制度の確立</a:t>
            </a:r>
            <a:endParaRPr lang="en-US" altLang="ja-JP" sz="2200" dirty="0"/>
          </a:p>
          <a:p>
            <a:r>
              <a:rPr lang="ja-JP" altLang="en-US" sz="2200" dirty="0"/>
              <a:t>　～すべての市町に介護事業所の配置、国に向け介護保険制度の</a:t>
            </a:r>
            <a:endParaRPr lang="en-US" altLang="ja-JP" sz="2200" dirty="0"/>
          </a:p>
          <a:p>
            <a:r>
              <a:rPr lang="ja-JP" altLang="en-US" sz="2200" dirty="0"/>
              <a:t>　　改善・拡充を求める</a:t>
            </a:r>
            <a:endParaRPr lang="en-US" altLang="ja-JP" sz="2200" dirty="0"/>
          </a:p>
          <a:p>
            <a:r>
              <a:rPr kumimoji="1" lang="ja-JP" altLang="en-US" sz="2400" dirty="0"/>
              <a:t>〇地域の生活にとって不可欠な地域交通を守る</a:t>
            </a:r>
            <a:endParaRPr kumimoji="1" lang="en-US" altLang="ja-JP" sz="2400" dirty="0"/>
          </a:p>
          <a:p>
            <a:r>
              <a:rPr kumimoji="1" lang="ja-JP" altLang="en-US" sz="2000" dirty="0"/>
              <a:t>　～</a:t>
            </a:r>
            <a:r>
              <a:rPr lang="ja-JP" altLang="en-US" sz="2000" dirty="0"/>
              <a:t>芸備線の存続に向け、関係市町との連携を強める</a:t>
            </a:r>
            <a:endParaRPr kumimoji="1" lang="en-US" altLang="ja-JP" sz="2000" dirty="0"/>
          </a:p>
          <a:p>
            <a:endParaRPr kumimoji="1" lang="ja-JP" altLang="en-US" sz="2400" dirty="0"/>
          </a:p>
        </p:txBody>
      </p:sp>
      <p:sp>
        <p:nvSpPr>
          <p:cNvPr id="6" name="テキスト ボックス 5">
            <a:extLst>
              <a:ext uri="{FF2B5EF4-FFF2-40B4-BE49-F238E27FC236}">
                <a16:creationId xmlns:a16="http://schemas.microsoft.com/office/drawing/2014/main" id="{21964841-F9FC-0579-5102-1F668B566D4B}"/>
              </a:ext>
            </a:extLst>
          </p:cNvPr>
          <p:cNvSpPr txBox="1"/>
          <p:nvPr/>
        </p:nvSpPr>
        <p:spPr>
          <a:xfrm>
            <a:off x="5324475" y="1343025"/>
            <a:ext cx="5657850" cy="646331"/>
          </a:xfrm>
          <a:prstGeom prst="rect">
            <a:avLst/>
          </a:prstGeom>
          <a:noFill/>
        </p:spPr>
        <p:txBody>
          <a:bodyPr wrap="square" rtlCol="0">
            <a:spAutoFit/>
          </a:bodyPr>
          <a:lstStyle/>
          <a:p>
            <a:r>
              <a:rPr kumimoji="1" lang="ja-JP" altLang="en-US" dirty="0"/>
              <a:t>市町とも協力し、どの地域も取り残さない施策の</a:t>
            </a:r>
            <a:endParaRPr kumimoji="1" lang="en-US" altLang="ja-JP" dirty="0"/>
          </a:p>
          <a:p>
            <a:r>
              <a:rPr kumimoji="1" lang="ja-JP" altLang="en-US" dirty="0"/>
              <a:t>　　　　　　　展開を県政の柱に</a:t>
            </a:r>
          </a:p>
        </p:txBody>
      </p:sp>
    </p:spTree>
    <p:extLst>
      <p:ext uri="{BB962C8B-B14F-4D97-AF65-F5344CB8AC3E}">
        <p14:creationId xmlns:p14="http://schemas.microsoft.com/office/powerpoint/2010/main" val="92218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8E6A7A57-D403-2EC1-AD30-E3BE2C7DDD54}"/>
              </a:ext>
            </a:extLst>
          </p:cNvPr>
          <p:cNvSpPr>
            <a:spLocks noGrp="1"/>
          </p:cNvSpPr>
          <p:nvPr>
            <p:ph type="title"/>
          </p:nvPr>
        </p:nvSpPr>
        <p:spPr>
          <a:xfrm>
            <a:off x="5324475" y="685801"/>
            <a:ext cx="5981699" cy="895349"/>
          </a:xfrm>
        </p:spPr>
        <p:txBody>
          <a:bodyPr/>
          <a:lstStyle/>
          <a:p>
            <a:r>
              <a:rPr lang="ja-JP" altLang="en-US" sz="3200" dirty="0">
                <a:solidFill>
                  <a:srgbClr val="7030A0"/>
                </a:solidFill>
                <a:latin typeface="HGS創英角ｺﾞｼｯｸUB" panose="020B0900000000000000" pitchFamily="50" charset="-128"/>
                <a:ea typeface="HGS創英角ｺﾞｼｯｸUB" panose="020B0900000000000000" pitchFamily="50" charset="-128"/>
              </a:rPr>
              <a:t>災害・老朽化対策を抜本的に強化し、安心、安全な広島県づくりに取り組む</a:t>
            </a:r>
            <a:endParaRPr kumimoji="1" lang="ja-JP" altLang="en-US" sz="3200" dirty="0">
              <a:solidFill>
                <a:srgbClr val="7030A0"/>
              </a:solidFill>
              <a:latin typeface="HGS創英角ｺﾞｼｯｸUB" panose="020B0900000000000000" pitchFamily="50" charset="-128"/>
              <a:ea typeface="HGS創英角ｺﾞｼｯｸUB" panose="020B0900000000000000" pitchFamily="50" charset="-128"/>
            </a:endParaRPr>
          </a:p>
        </p:txBody>
      </p:sp>
      <p:sp>
        <p:nvSpPr>
          <p:cNvPr id="11" name="テキスト プレースホルダー 2">
            <a:extLst>
              <a:ext uri="{FF2B5EF4-FFF2-40B4-BE49-F238E27FC236}">
                <a16:creationId xmlns:a16="http://schemas.microsoft.com/office/drawing/2014/main" id="{66CBCDF8-ACDD-E711-B90A-7680FB2705EC}"/>
              </a:ext>
            </a:extLst>
          </p:cNvPr>
          <p:cNvSpPr>
            <a:spLocks noGrp="1"/>
          </p:cNvSpPr>
          <p:nvPr>
            <p:ph type="body" idx="1"/>
          </p:nvPr>
        </p:nvSpPr>
        <p:spPr>
          <a:xfrm>
            <a:off x="3790568" y="2390774"/>
            <a:ext cx="7372732" cy="3943351"/>
          </a:xfrm>
        </p:spPr>
        <p:txBody>
          <a:bodyPr>
            <a:normAutofit/>
          </a:bodyPr>
          <a:lstStyle/>
          <a:p>
            <a:r>
              <a:rPr kumimoji="1" lang="ja-JP" altLang="en-US" sz="2400" dirty="0"/>
              <a:t>〇防災予算の拡充で、早期の危険地域の解消に取り組む</a:t>
            </a:r>
            <a:endParaRPr kumimoji="1" lang="en-US" altLang="ja-JP" sz="2400" dirty="0"/>
          </a:p>
          <a:p>
            <a:r>
              <a:rPr lang="ja-JP" altLang="en-US" sz="2400" dirty="0"/>
              <a:t>〇河川、砂防堰堤・ダムからの定期的な土砂撤去などきめ　細かい防災事業に取り組む</a:t>
            </a:r>
            <a:endParaRPr lang="en-US" altLang="ja-JP" sz="2400" dirty="0"/>
          </a:p>
          <a:p>
            <a:r>
              <a:rPr kumimoji="1" lang="ja-JP" altLang="en-US" sz="2400" dirty="0"/>
              <a:t>〇上下水道の点検を行い、県民生活を守るライフラインの維持・保全を進める</a:t>
            </a:r>
            <a:endParaRPr kumimoji="1" lang="en-US" altLang="ja-JP" sz="2400" dirty="0"/>
          </a:p>
          <a:p>
            <a:r>
              <a:rPr lang="ja-JP" altLang="en-US" sz="2400" dirty="0"/>
              <a:t>〇避難所の改善・快適化に取り組む～体育館の空調整備、女性用トイレの増設、プライバシー保護の徹底など、ジェンダーの視点を盛り込んだガイドラインの改訂作業を進める</a:t>
            </a:r>
            <a:endParaRPr kumimoji="1" lang="en-US" altLang="ja-JP" sz="2400" dirty="0"/>
          </a:p>
          <a:p>
            <a:r>
              <a:rPr kumimoji="1" lang="ja-JP" altLang="en-US" sz="2400" dirty="0"/>
              <a:t>〇日常の県民の声に応える予算の確保と体制を整える</a:t>
            </a:r>
          </a:p>
        </p:txBody>
      </p:sp>
      <p:sp>
        <p:nvSpPr>
          <p:cNvPr id="12" name="テキスト ボックス 11">
            <a:extLst>
              <a:ext uri="{FF2B5EF4-FFF2-40B4-BE49-F238E27FC236}">
                <a16:creationId xmlns:a16="http://schemas.microsoft.com/office/drawing/2014/main" id="{56EC9923-F436-E708-628F-940A0D33B0AB}"/>
              </a:ext>
            </a:extLst>
          </p:cNvPr>
          <p:cNvSpPr txBox="1"/>
          <p:nvPr/>
        </p:nvSpPr>
        <p:spPr>
          <a:xfrm>
            <a:off x="5200650" y="1581150"/>
            <a:ext cx="5838825" cy="646331"/>
          </a:xfrm>
          <a:prstGeom prst="rect">
            <a:avLst/>
          </a:prstGeom>
          <a:noFill/>
        </p:spPr>
        <p:txBody>
          <a:bodyPr wrap="square" rtlCol="0">
            <a:spAutoFit/>
          </a:bodyPr>
          <a:lstStyle/>
          <a:p>
            <a:r>
              <a:rPr kumimoji="1" lang="ja-JP" altLang="en-US" dirty="0">
                <a:solidFill>
                  <a:schemeClr val="accent1">
                    <a:lumMod val="75000"/>
                  </a:schemeClr>
                </a:solidFill>
              </a:rPr>
              <a:t>広島県は、全国最多の土砂災害警戒区域を持つ自治体です。</a:t>
            </a:r>
          </a:p>
        </p:txBody>
      </p:sp>
    </p:spTree>
    <p:extLst>
      <p:ext uri="{BB962C8B-B14F-4D97-AF65-F5344CB8AC3E}">
        <p14:creationId xmlns:p14="http://schemas.microsoft.com/office/powerpoint/2010/main" val="316121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B7F868E-EE76-BCA7-2F4E-CE4D25DCF0D7}"/>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B5D7620D-0EE6-26FB-5B19-0F23D73A3789}"/>
              </a:ext>
            </a:extLst>
          </p:cNvPr>
          <p:cNvSpPr>
            <a:spLocks noGrp="1"/>
          </p:cNvSpPr>
          <p:nvPr>
            <p:ph type="title"/>
          </p:nvPr>
        </p:nvSpPr>
        <p:spPr>
          <a:xfrm>
            <a:off x="3319272" y="754670"/>
            <a:ext cx="7302554" cy="777240"/>
          </a:xfrm>
        </p:spPr>
        <p:txBody>
          <a:bodyPr/>
          <a:lstStyle/>
          <a:p>
            <a:r>
              <a:rPr kumimoji="1" lang="ja-JP" altLang="en-US" dirty="0"/>
              <a:t>“人は社会をつくって生きている”</a:t>
            </a:r>
          </a:p>
        </p:txBody>
      </p:sp>
      <p:sp>
        <p:nvSpPr>
          <p:cNvPr id="4" name="スライド番号プレースホルダー 3">
            <a:extLst>
              <a:ext uri="{FF2B5EF4-FFF2-40B4-BE49-F238E27FC236}">
                <a16:creationId xmlns:a16="http://schemas.microsoft.com/office/drawing/2014/main" id="{E822DB98-852F-8185-C0D7-40B8D8C0BE74}"/>
              </a:ext>
            </a:extLst>
          </p:cNvPr>
          <p:cNvSpPr>
            <a:spLocks noGrp="1"/>
          </p:cNvSpPr>
          <p:nvPr>
            <p:ph type="sldNum" sz="quarter" idx="15"/>
          </p:nvPr>
        </p:nvSpPr>
        <p:spPr>
          <a:xfrm>
            <a:off x="1655786" y="793971"/>
            <a:ext cx="941832" cy="684243"/>
          </a:xfrm>
          <a:noFill/>
        </p:spPr>
        <p:txBody>
          <a:bodyPr/>
          <a:lstStyle/>
          <a:p>
            <a:r>
              <a:rPr lang="ja-JP" altLang="en-US" sz="2000" dirty="0">
                <a:solidFill>
                  <a:schemeClr val="bg1"/>
                </a:solidFill>
              </a:rPr>
              <a:t>０⁻１</a:t>
            </a:r>
          </a:p>
        </p:txBody>
      </p:sp>
      <p:sp>
        <p:nvSpPr>
          <p:cNvPr id="5" name="テキスト ボックス 4">
            <a:extLst>
              <a:ext uri="{FF2B5EF4-FFF2-40B4-BE49-F238E27FC236}">
                <a16:creationId xmlns:a16="http://schemas.microsoft.com/office/drawing/2014/main" id="{4E4EF858-9185-6235-142D-7EE27ACC951F}"/>
              </a:ext>
            </a:extLst>
          </p:cNvPr>
          <p:cNvSpPr txBox="1"/>
          <p:nvPr/>
        </p:nvSpPr>
        <p:spPr>
          <a:xfrm>
            <a:off x="721468" y="3295341"/>
            <a:ext cx="10749064" cy="1569660"/>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国全体のことは、国の政府で決めて実施</a:t>
            </a: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地域的なことがらは、地方政府＝</a:t>
            </a:r>
            <a:r>
              <a:rPr kumimoji="1" lang="ja-JP" altLang="en-US" sz="2400" dirty="0">
                <a:solidFill>
                  <a:srgbClr val="00B050"/>
                </a:solidFill>
                <a:latin typeface="BIZ UDPゴシック" panose="020B0400000000000000" pitchFamily="50" charset="-128"/>
                <a:ea typeface="BIZ UDPゴシック" panose="020B0400000000000000" pitchFamily="50" charset="-128"/>
              </a:rPr>
              <a:t>地方自治体（都道府県、市町村）</a:t>
            </a:r>
            <a:r>
              <a:rPr kumimoji="1" lang="ja-JP" altLang="en-US" sz="2400" dirty="0">
                <a:latin typeface="BIZ UDPゴシック" panose="020B0400000000000000" pitchFamily="50" charset="-128"/>
                <a:ea typeface="BIZ UDPゴシック" panose="020B0400000000000000" pitchFamily="50" charset="-128"/>
              </a:rPr>
              <a:t>が決めて実施</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➡これを</a:t>
            </a:r>
            <a:r>
              <a:rPr kumimoji="1" lang="ja-JP" altLang="en-US" sz="2400" dirty="0">
                <a:solidFill>
                  <a:schemeClr val="accent1"/>
                </a:solidFill>
                <a:latin typeface="BIZ UDPゴシック" panose="020B0400000000000000" pitchFamily="50" charset="-128"/>
                <a:ea typeface="BIZ UDPゴシック" panose="020B0400000000000000" pitchFamily="50" charset="-128"/>
              </a:rPr>
              <a:t>「地方自治」</a:t>
            </a:r>
            <a:r>
              <a:rPr kumimoji="1" lang="ja-JP" altLang="en-US" sz="2400" dirty="0">
                <a:latin typeface="BIZ UDPゴシック" panose="020B0400000000000000" pitchFamily="50" charset="-128"/>
                <a:ea typeface="BIZ UDPゴシック" panose="020B0400000000000000" pitchFamily="50" charset="-128"/>
              </a:rPr>
              <a:t>という</a:t>
            </a:r>
          </a:p>
        </p:txBody>
      </p:sp>
      <p:sp>
        <p:nvSpPr>
          <p:cNvPr id="6" name="テキスト ボックス 5">
            <a:extLst>
              <a:ext uri="{FF2B5EF4-FFF2-40B4-BE49-F238E27FC236}">
                <a16:creationId xmlns:a16="http://schemas.microsoft.com/office/drawing/2014/main" id="{6E7D79A1-2AF1-E6D4-93D0-2B8C46DDDA73}"/>
              </a:ext>
            </a:extLst>
          </p:cNvPr>
          <p:cNvSpPr txBox="1"/>
          <p:nvPr/>
        </p:nvSpPr>
        <p:spPr>
          <a:xfrm>
            <a:off x="343344" y="1688751"/>
            <a:ext cx="11741285" cy="1200329"/>
          </a:xfrm>
          <a:prstGeom prst="rect">
            <a:avLst/>
          </a:prstGeom>
          <a:noFill/>
        </p:spPr>
        <p:txBody>
          <a:bodyPr wrap="square" rtlCol="0">
            <a:spAutoFit/>
          </a:bodyPr>
          <a:lstStyle/>
          <a:p>
            <a:r>
              <a:rPr kumimoji="1" lang="ja-JP" altLang="en-US" sz="3600" dirty="0">
                <a:latin typeface="BIZ UDPゴシック" panose="020B0400000000000000" pitchFamily="50" charset="-128"/>
                <a:ea typeface="BIZ UDPゴシック" panose="020B0400000000000000" pitchFamily="50" charset="-128"/>
              </a:rPr>
              <a:t>（人びとの必要なこと＝ニーズ）が満たされると、</a:t>
            </a:r>
            <a:endParaRPr kumimoji="1" lang="en-US" altLang="ja-JP" sz="3600" dirty="0">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　　　　　　　　　　　　　　　　　　その社会は「幸せ」になる</a:t>
            </a:r>
          </a:p>
        </p:txBody>
      </p:sp>
      <p:sp>
        <p:nvSpPr>
          <p:cNvPr id="9" name="テキスト ボックス 8">
            <a:extLst>
              <a:ext uri="{FF2B5EF4-FFF2-40B4-BE49-F238E27FC236}">
                <a16:creationId xmlns:a16="http://schemas.microsoft.com/office/drawing/2014/main" id="{3463C45A-C790-22DC-E47F-0E59C5430897}"/>
              </a:ext>
            </a:extLst>
          </p:cNvPr>
          <p:cNvSpPr txBox="1"/>
          <p:nvPr/>
        </p:nvSpPr>
        <p:spPr>
          <a:xfrm>
            <a:off x="721468" y="5233032"/>
            <a:ext cx="10648336" cy="830997"/>
          </a:xfrm>
          <a:prstGeom prst="rect">
            <a:avLst/>
          </a:prstGeom>
          <a:noFill/>
        </p:spPr>
        <p:txBody>
          <a:bodyPr wrap="square" rtlCol="0">
            <a:spAutoFit/>
          </a:bodyPr>
          <a:lstStyle/>
          <a:p>
            <a:r>
              <a:rPr kumimoji="1" lang="ja-JP" altLang="en-US" sz="2400" dirty="0">
                <a:solidFill>
                  <a:srgbClr val="00B050"/>
                </a:solidFill>
              </a:rPr>
              <a:t>地方自治体</a:t>
            </a:r>
            <a:r>
              <a:rPr kumimoji="1" lang="ja-JP" altLang="en-US" sz="2400" dirty="0"/>
              <a:t>は住民の幸福な生活が送れるように</a:t>
            </a:r>
            <a:r>
              <a:rPr kumimoji="1" lang="ja-JP" altLang="en-US" sz="2400" dirty="0">
                <a:solidFill>
                  <a:schemeClr val="accent1"/>
                </a:solidFill>
              </a:rPr>
              <a:t>公的に助け</a:t>
            </a:r>
            <a:r>
              <a:rPr kumimoji="1" lang="ja-JP" altLang="en-US" sz="2400" dirty="0"/>
              <a:t>、</a:t>
            </a:r>
            <a:endParaRPr kumimoji="1" lang="en-US" altLang="ja-JP" sz="2400" dirty="0"/>
          </a:p>
          <a:p>
            <a:r>
              <a:rPr kumimoji="1" lang="ja-JP" altLang="en-US" sz="2400" dirty="0"/>
              <a:t>　　　　　そのための活動を決めて、まとめて実施する役割を持っている</a:t>
            </a:r>
          </a:p>
        </p:txBody>
      </p:sp>
      <p:sp>
        <p:nvSpPr>
          <p:cNvPr id="13" name="テキスト ボックス 12">
            <a:extLst>
              <a:ext uri="{FF2B5EF4-FFF2-40B4-BE49-F238E27FC236}">
                <a16:creationId xmlns:a16="http://schemas.microsoft.com/office/drawing/2014/main" id="{E434808D-C43F-2D3F-D70D-467C00B98315}"/>
              </a:ext>
            </a:extLst>
          </p:cNvPr>
          <p:cNvSpPr txBox="1"/>
          <p:nvPr/>
        </p:nvSpPr>
        <p:spPr>
          <a:xfrm>
            <a:off x="8921572" y="6043734"/>
            <a:ext cx="2172929" cy="369332"/>
          </a:xfrm>
          <a:prstGeom prst="rect">
            <a:avLst/>
          </a:prstGeom>
          <a:noFill/>
        </p:spPr>
        <p:txBody>
          <a:bodyPr wrap="square" rtlCol="0">
            <a:spAutoFit/>
          </a:bodyPr>
          <a:lstStyle/>
          <a:p>
            <a:r>
              <a:rPr kumimoji="1" lang="ja-JP" altLang="en-US" dirty="0"/>
              <a:t>（地方自治法）</a:t>
            </a:r>
          </a:p>
        </p:txBody>
      </p:sp>
    </p:spTree>
    <p:extLst>
      <p:ext uri="{BB962C8B-B14F-4D97-AF65-F5344CB8AC3E}">
        <p14:creationId xmlns:p14="http://schemas.microsoft.com/office/powerpoint/2010/main" val="76615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AAADA-5D7F-220B-1B7B-60CCBFD6EB6C}"/>
              </a:ext>
            </a:extLst>
          </p:cNvPr>
          <p:cNvSpPr>
            <a:spLocks noGrp="1"/>
          </p:cNvSpPr>
          <p:nvPr>
            <p:ph type="title"/>
          </p:nvPr>
        </p:nvSpPr>
        <p:spPr>
          <a:xfrm>
            <a:off x="2697479" y="731520"/>
            <a:ext cx="8780145" cy="840105"/>
          </a:xfrm>
        </p:spPr>
        <p:txBody>
          <a:bodyPr/>
          <a:lstStyle/>
          <a:p>
            <a:r>
              <a:rPr kumimoji="1" lang="ja-JP" altLang="en-US" sz="2800" dirty="0"/>
              <a:t>広域行政としての県政の役割を発揮するための</a:t>
            </a:r>
            <a:br>
              <a:rPr kumimoji="1" lang="en-US" altLang="ja-JP" sz="2800" dirty="0"/>
            </a:br>
            <a:r>
              <a:rPr kumimoji="1" lang="ja-JP" altLang="en-US" sz="2800" dirty="0"/>
              <a:t>　　　　　　　　　</a:t>
            </a:r>
            <a:r>
              <a:rPr kumimoji="1" lang="ja-JP" altLang="en-US" sz="2800" dirty="0">
                <a:solidFill>
                  <a:srgbClr val="FF0000"/>
                </a:solidFill>
              </a:rPr>
              <a:t>５つの重点政策</a:t>
            </a:r>
          </a:p>
        </p:txBody>
      </p:sp>
      <p:sp>
        <p:nvSpPr>
          <p:cNvPr id="3" name="コンテンツ プレースホルダー 2">
            <a:extLst>
              <a:ext uri="{FF2B5EF4-FFF2-40B4-BE49-F238E27FC236}">
                <a16:creationId xmlns:a16="http://schemas.microsoft.com/office/drawing/2014/main" id="{661EFB9B-0857-1EB6-73A8-7EF7975545DD}"/>
              </a:ext>
            </a:extLst>
          </p:cNvPr>
          <p:cNvSpPr>
            <a:spLocks noGrp="1"/>
          </p:cNvSpPr>
          <p:nvPr>
            <p:ph idx="1"/>
          </p:nvPr>
        </p:nvSpPr>
        <p:spPr>
          <a:xfrm>
            <a:off x="1104899" y="1654682"/>
            <a:ext cx="6953251" cy="4471798"/>
          </a:xfrm>
        </p:spPr>
        <p:txBody>
          <a:bodyPr>
            <a:normAutofit lnSpcReduction="10000"/>
          </a:bodyPr>
          <a:lstStyle/>
          <a:p>
            <a:pPr>
              <a:lnSpc>
                <a:spcPct val="110000"/>
              </a:lnSpc>
            </a:pPr>
            <a:r>
              <a:rPr lang="ja-JP" altLang="en-US" sz="2000" dirty="0">
                <a:solidFill>
                  <a:srgbClr val="0070C0"/>
                </a:solidFill>
              </a:rPr>
              <a:t>その１）子育て応援、子育てするなら広島県</a:t>
            </a:r>
            <a:endParaRPr lang="en-US" altLang="ja-JP" sz="2000" dirty="0">
              <a:solidFill>
                <a:srgbClr val="0070C0"/>
              </a:solidFill>
            </a:endParaRPr>
          </a:p>
          <a:p>
            <a:endParaRPr kumimoji="1" lang="en-US" altLang="ja-JP" dirty="0"/>
          </a:p>
          <a:p>
            <a:r>
              <a:rPr kumimoji="1" lang="ja-JP" altLang="en-US" dirty="0"/>
              <a:t>①子育て支援策の拡充、若者の県外流出に歯止めをかける</a:t>
            </a:r>
            <a:endParaRPr kumimoji="1" lang="en-US" altLang="ja-JP" dirty="0"/>
          </a:p>
          <a:p>
            <a:r>
              <a:rPr lang="ja-JP" altLang="en-US" dirty="0"/>
              <a:t>　・医療費助成制度の改善、学校給食費の無償化</a:t>
            </a:r>
            <a:endParaRPr lang="en-US" altLang="ja-JP" dirty="0"/>
          </a:p>
          <a:p>
            <a:r>
              <a:rPr kumimoji="1" lang="ja-JP" altLang="en-US" dirty="0"/>
              <a:t>　・市町と連携し県内での青年層の雇用確保策をすすめる</a:t>
            </a:r>
            <a:endParaRPr kumimoji="1" lang="en-US" altLang="ja-JP" dirty="0"/>
          </a:p>
          <a:p>
            <a:r>
              <a:rPr lang="ja-JP" altLang="en-US" dirty="0"/>
              <a:t>　・子どもたちの成長とそれぞれの希望に対応した学習機会が確保さ</a:t>
            </a:r>
            <a:endParaRPr lang="en-US" altLang="ja-JP" dirty="0"/>
          </a:p>
          <a:p>
            <a:r>
              <a:rPr lang="ja-JP" altLang="en-US" dirty="0"/>
              <a:t>　　れるよう県内の教育機関との連携の強化、経済的な負担の軽</a:t>
            </a:r>
            <a:endParaRPr lang="en-US" altLang="ja-JP" dirty="0"/>
          </a:p>
          <a:p>
            <a:r>
              <a:rPr lang="ja-JP" altLang="en-US" dirty="0"/>
              <a:t>　　減措置</a:t>
            </a:r>
            <a:endParaRPr lang="en-US" altLang="ja-JP" dirty="0"/>
          </a:p>
          <a:p>
            <a:r>
              <a:rPr kumimoji="1" lang="ja-JP" altLang="en-US" dirty="0"/>
              <a:t>　・県内での公的な雇用創出を具体化し、青年層の雇用確保をはかる</a:t>
            </a:r>
            <a:endParaRPr kumimoji="1" lang="en-US" altLang="ja-JP" dirty="0"/>
          </a:p>
          <a:p>
            <a:r>
              <a:rPr lang="ja-JP" altLang="en-US" dirty="0"/>
              <a:t>②子どもの権利条約を遵守した「参加と共同」の学校・教育をすすめる</a:t>
            </a:r>
            <a:endParaRPr lang="en-US" altLang="ja-JP" dirty="0"/>
          </a:p>
          <a:p>
            <a:r>
              <a:rPr kumimoji="1" lang="ja-JP" altLang="en-US" dirty="0"/>
              <a:t>　・少人数学級の実現、定数内欠員補充の解消、子どもにかかわる教</a:t>
            </a:r>
            <a:endParaRPr kumimoji="1" lang="en-US" altLang="ja-JP" dirty="0"/>
          </a:p>
          <a:p>
            <a:r>
              <a:rPr kumimoji="1" lang="ja-JP" altLang="en-US" dirty="0"/>
              <a:t>   職員の増員</a:t>
            </a:r>
            <a:endParaRPr kumimoji="1" lang="en-US" altLang="ja-JP" dirty="0"/>
          </a:p>
          <a:p>
            <a:r>
              <a:rPr lang="ja-JP" altLang="en-US" dirty="0"/>
              <a:t>　・私学助成の拡充</a:t>
            </a:r>
            <a:endParaRPr lang="en-US" altLang="ja-JP" dirty="0"/>
          </a:p>
          <a:p>
            <a:r>
              <a:rPr kumimoji="1" lang="ja-JP" altLang="en-US" dirty="0"/>
              <a:t>　・子どもの居場所としての「児童館」の建設を促進し、安心、安全な放</a:t>
            </a:r>
            <a:endParaRPr kumimoji="1" lang="en-US" altLang="ja-JP" dirty="0"/>
          </a:p>
          <a:p>
            <a:r>
              <a:rPr lang="ja-JP" altLang="en-US" dirty="0"/>
              <a:t>　</a:t>
            </a:r>
            <a:r>
              <a:rPr kumimoji="1" lang="ja-JP" altLang="en-US" dirty="0"/>
              <a:t> 課後生活を確保する（学童保育）を充実させる</a:t>
            </a:r>
            <a:endParaRPr kumimoji="1" lang="en-US" altLang="ja-JP" dirty="0"/>
          </a:p>
          <a:p>
            <a:r>
              <a:rPr lang="ja-JP" altLang="en-US" dirty="0"/>
              <a:t>　・芸術・文化の創造活動への援助、スポーツ指導者の育成、施設の拡充</a:t>
            </a:r>
            <a:endParaRPr kumimoji="1" lang="ja-JP" altLang="en-US" dirty="0"/>
          </a:p>
        </p:txBody>
      </p:sp>
      <p:sp>
        <p:nvSpPr>
          <p:cNvPr id="4" name="テキスト プレースホルダー 3">
            <a:extLst>
              <a:ext uri="{FF2B5EF4-FFF2-40B4-BE49-F238E27FC236}">
                <a16:creationId xmlns:a16="http://schemas.microsoft.com/office/drawing/2014/main" id="{BCEC4BE4-6B4E-82CA-B05B-FA60AFBE981F}"/>
              </a:ext>
            </a:extLst>
          </p:cNvPr>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179480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E102-7DD1-24B1-FD5A-38A83BBD41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E674B31-BF8D-B8F5-285F-B817A58D17F4}"/>
              </a:ext>
            </a:extLst>
          </p:cNvPr>
          <p:cNvSpPr>
            <a:spLocks noGrp="1"/>
          </p:cNvSpPr>
          <p:nvPr>
            <p:ph type="title"/>
          </p:nvPr>
        </p:nvSpPr>
        <p:spPr>
          <a:xfrm>
            <a:off x="2697479" y="731520"/>
            <a:ext cx="8780145" cy="840105"/>
          </a:xfrm>
        </p:spPr>
        <p:txBody>
          <a:bodyPr/>
          <a:lstStyle/>
          <a:p>
            <a:r>
              <a:rPr kumimoji="1" lang="ja-JP" altLang="en-US" sz="2800" dirty="0"/>
              <a:t>広域行政としての県政の役割を発揮するための</a:t>
            </a:r>
            <a:br>
              <a:rPr kumimoji="1" lang="en-US" altLang="ja-JP" sz="2800" dirty="0"/>
            </a:br>
            <a:r>
              <a:rPr kumimoji="1" lang="ja-JP" altLang="en-US" sz="2800" dirty="0"/>
              <a:t>　　　　　　　　　</a:t>
            </a:r>
            <a:r>
              <a:rPr kumimoji="1" lang="ja-JP" altLang="en-US" sz="2800" dirty="0">
                <a:solidFill>
                  <a:srgbClr val="FF0000"/>
                </a:solidFill>
              </a:rPr>
              <a:t>５つの重点政策</a:t>
            </a:r>
          </a:p>
        </p:txBody>
      </p:sp>
      <p:sp>
        <p:nvSpPr>
          <p:cNvPr id="3" name="コンテンツ プレースホルダー 2">
            <a:extLst>
              <a:ext uri="{FF2B5EF4-FFF2-40B4-BE49-F238E27FC236}">
                <a16:creationId xmlns:a16="http://schemas.microsoft.com/office/drawing/2014/main" id="{A7394555-BACE-6FA9-8740-B2C23DBC295D}"/>
              </a:ext>
            </a:extLst>
          </p:cNvPr>
          <p:cNvSpPr>
            <a:spLocks noGrp="1"/>
          </p:cNvSpPr>
          <p:nvPr>
            <p:ph idx="1"/>
          </p:nvPr>
        </p:nvSpPr>
        <p:spPr>
          <a:xfrm>
            <a:off x="1190624" y="1654682"/>
            <a:ext cx="7610476" cy="4471798"/>
          </a:xfrm>
        </p:spPr>
        <p:txBody>
          <a:bodyPr>
            <a:normAutofit lnSpcReduction="10000"/>
          </a:bodyPr>
          <a:lstStyle/>
          <a:p>
            <a:pPr>
              <a:lnSpc>
                <a:spcPct val="110000"/>
              </a:lnSpc>
            </a:pPr>
            <a:r>
              <a:rPr lang="ja-JP" altLang="en-US" sz="2000" dirty="0">
                <a:solidFill>
                  <a:srgbClr val="0070C0"/>
                </a:solidFill>
              </a:rPr>
              <a:t>その２）県民の命が最優先～災害対策、環境保全、医療対策に全力</a:t>
            </a:r>
            <a:endParaRPr lang="en-US" altLang="ja-JP" sz="2000" dirty="0">
              <a:solidFill>
                <a:srgbClr val="0070C0"/>
              </a:solidFill>
            </a:endParaRPr>
          </a:p>
          <a:p>
            <a:endParaRPr kumimoji="1" lang="en-US" altLang="ja-JP" dirty="0"/>
          </a:p>
          <a:p>
            <a:r>
              <a:rPr kumimoji="1" lang="ja-JP" altLang="en-US" dirty="0"/>
              <a:t>①産業廃棄物処分場認可のあり方を見直し、県独自の規制強化策を実</a:t>
            </a:r>
            <a:endParaRPr kumimoji="1" lang="en-US" altLang="ja-JP" dirty="0"/>
          </a:p>
          <a:p>
            <a:r>
              <a:rPr kumimoji="1" lang="ja-JP" altLang="en-US" dirty="0"/>
              <a:t> 現する</a:t>
            </a:r>
            <a:endParaRPr kumimoji="1" lang="en-US" altLang="ja-JP" dirty="0"/>
          </a:p>
          <a:p>
            <a:r>
              <a:rPr lang="ja-JP" altLang="en-US" dirty="0"/>
              <a:t>　・水源保護条例の検討、環境配慮手続条例の制定</a:t>
            </a:r>
            <a:endParaRPr lang="en-US" altLang="ja-JP" dirty="0"/>
          </a:p>
          <a:p>
            <a:r>
              <a:rPr lang="ja-JP" altLang="en-US" dirty="0"/>
              <a:t>②県内に広がる</a:t>
            </a:r>
            <a:r>
              <a:rPr lang="en-US" altLang="ja-JP" dirty="0"/>
              <a:t>PFAS</a:t>
            </a:r>
            <a:r>
              <a:rPr lang="ja-JP" altLang="en-US" dirty="0"/>
              <a:t>汚染の実態は県民の命と健康を脅かしている。環境</a:t>
            </a:r>
            <a:endParaRPr lang="en-US" altLang="ja-JP" dirty="0"/>
          </a:p>
          <a:p>
            <a:r>
              <a:rPr lang="ja-JP" altLang="en-US" dirty="0"/>
              <a:t> 基本条例に基づく具体的な措置を講じる。</a:t>
            </a:r>
            <a:endParaRPr lang="en-US" altLang="ja-JP" dirty="0"/>
          </a:p>
          <a:p>
            <a:r>
              <a:rPr kumimoji="1" lang="ja-JP" altLang="en-US" dirty="0"/>
              <a:t>　・飲料水の安全確保のため水源保護条例</a:t>
            </a:r>
            <a:r>
              <a:rPr kumimoji="1" lang="en-US" altLang="ja-JP" dirty="0"/>
              <a:t>(</a:t>
            </a:r>
            <a:r>
              <a:rPr kumimoji="1" lang="ja-JP" altLang="en-US" dirty="0"/>
              <a:t>仮称</a:t>
            </a:r>
            <a:r>
              <a:rPr kumimoji="1" lang="en-US" altLang="ja-JP" dirty="0"/>
              <a:t>)</a:t>
            </a:r>
            <a:r>
              <a:rPr kumimoji="1" lang="ja-JP" altLang="en-US" dirty="0"/>
              <a:t>の制定をめざす</a:t>
            </a:r>
            <a:endParaRPr kumimoji="1" lang="en-US" altLang="ja-JP" dirty="0"/>
          </a:p>
          <a:p>
            <a:r>
              <a:rPr kumimoji="1" lang="ja-JP" altLang="en-US" dirty="0"/>
              <a:t>③全国最多の土砂災害区域を持つ広島県として、避難所の環境改善など</a:t>
            </a:r>
            <a:endParaRPr kumimoji="1" lang="en-US" altLang="ja-JP" dirty="0"/>
          </a:p>
          <a:p>
            <a:r>
              <a:rPr kumimoji="1" lang="ja-JP" altLang="en-US" dirty="0"/>
              <a:t> 災害対策の強化、拡充を行う</a:t>
            </a:r>
            <a:endParaRPr kumimoji="1" lang="en-US" altLang="ja-JP" dirty="0"/>
          </a:p>
          <a:p>
            <a:r>
              <a:rPr lang="ja-JP" altLang="en-US" dirty="0"/>
              <a:t>④どこに住んでいても安心して医療・介護を受けることができる体制整備に</a:t>
            </a:r>
            <a:endParaRPr lang="en-US" altLang="ja-JP" dirty="0"/>
          </a:p>
          <a:p>
            <a:r>
              <a:rPr lang="ja-JP" altLang="en-US" dirty="0"/>
              <a:t> 努める</a:t>
            </a:r>
            <a:endParaRPr lang="en-US" altLang="ja-JP" dirty="0"/>
          </a:p>
          <a:p>
            <a:r>
              <a:rPr kumimoji="1" lang="ja-JP" altLang="en-US" dirty="0"/>
              <a:t>　・病院の再編統廃合による病床削減は行わず、地域住民との協議によっ</a:t>
            </a:r>
            <a:endParaRPr kumimoji="1" lang="en-US" altLang="ja-JP" dirty="0"/>
          </a:p>
          <a:p>
            <a:r>
              <a:rPr lang="en-US" altLang="ja-JP" dirty="0"/>
              <a:t> </a:t>
            </a:r>
            <a:r>
              <a:rPr kumimoji="1" lang="ja-JP" altLang="en-US" dirty="0"/>
              <a:t>　て適切な地域医療を維持、確保する</a:t>
            </a:r>
            <a:endParaRPr kumimoji="1" lang="en-US" altLang="ja-JP" dirty="0"/>
          </a:p>
          <a:p>
            <a:r>
              <a:rPr lang="ja-JP" altLang="en-US" dirty="0"/>
              <a:t>　・県内の医療状況に応じた国民健康保険制度の実施</a:t>
            </a:r>
            <a:endParaRPr lang="en-US" altLang="ja-JP" dirty="0"/>
          </a:p>
          <a:p>
            <a:r>
              <a:rPr kumimoji="1" lang="ja-JP" altLang="en-US" dirty="0"/>
              <a:t>　・「無医地区」、介護施設ゼロ自治体の解消</a:t>
            </a:r>
            <a:endParaRPr kumimoji="1" lang="en-US" altLang="ja-JP" dirty="0"/>
          </a:p>
          <a:p>
            <a:r>
              <a:rPr lang="ja-JP" altLang="en-US" dirty="0"/>
              <a:t>　・公的保育の充実のため保育施設の拡充、支援計画の充実をはかる</a:t>
            </a:r>
            <a:endParaRPr kumimoji="1" lang="ja-JP" altLang="en-US" dirty="0"/>
          </a:p>
        </p:txBody>
      </p:sp>
      <p:sp>
        <p:nvSpPr>
          <p:cNvPr id="4" name="テキスト プレースホルダー 3">
            <a:extLst>
              <a:ext uri="{FF2B5EF4-FFF2-40B4-BE49-F238E27FC236}">
                <a16:creationId xmlns:a16="http://schemas.microsoft.com/office/drawing/2014/main" id="{68C736FD-C6E9-46EF-2A6D-95B258F0BB27}"/>
              </a:ext>
            </a:extLst>
          </p:cNvPr>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236873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BD85-C094-F144-A844-0824164C58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336A8C-97A0-C9F5-E588-D80737D83F6B}"/>
              </a:ext>
            </a:extLst>
          </p:cNvPr>
          <p:cNvSpPr>
            <a:spLocks noGrp="1"/>
          </p:cNvSpPr>
          <p:nvPr>
            <p:ph type="title"/>
          </p:nvPr>
        </p:nvSpPr>
        <p:spPr>
          <a:xfrm>
            <a:off x="2697479" y="731520"/>
            <a:ext cx="8780145" cy="840105"/>
          </a:xfrm>
        </p:spPr>
        <p:txBody>
          <a:bodyPr/>
          <a:lstStyle/>
          <a:p>
            <a:r>
              <a:rPr kumimoji="1" lang="ja-JP" altLang="en-US" sz="2800" dirty="0"/>
              <a:t>広域行政としての県政の役割を発揮するための</a:t>
            </a:r>
            <a:br>
              <a:rPr kumimoji="1" lang="en-US" altLang="ja-JP" sz="2800" dirty="0"/>
            </a:br>
            <a:r>
              <a:rPr kumimoji="1" lang="ja-JP" altLang="en-US" sz="2800" dirty="0"/>
              <a:t>　　　　　　　　　</a:t>
            </a:r>
            <a:r>
              <a:rPr kumimoji="1" lang="ja-JP" altLang="en-US" sz="2800" dirty="0">
                <a:solidFill>
                  <a:srgbClr val="FF0000"/>
                </a:solidFill>
              </a:rPr>
              <a:t>５つの重点政策</a:t>
            </a:r>
          </a:p>
        </p:txBody>
      </p:sp>
      <p:sp>
        <p:nvSpPr>
          <p:cNvPr id="3" name="コンテンツ プレースホルダー 2">
            <a:extLst>
              <a:ext uri="{FF2B5EF4-FFF2-40B4-BE49-F238E27FC236}">
                <a16:creationId xmlns:a16="http://schemas.microsoft.com/office/drawing/2014/main" id="{33E243E7-D285-2F3F-8C70-6211C4BC449D}"/>
              </a:ext>
            </a:extLst>
          </p:cNvPr>
          <p:cNvSpPr>
            <a:spLocks noGrp="1"/>
          </p:cNvSpPr>
          <p:nvPr>
            <p:ph idx="1"/>
          </p:nvPr>
        </p:nvSpPr>
        <p:spPr>
          <a:xfrm>
            <a:off x="1114424" y="1654682"/>
            <a:ext cx="6953251" cy="4471798"/>
          </a:xfrm>
        </p:spPr>
        <p:txBody>
          <a:bodyPr>
            <a:normAutofit lnSpcReduction="10000"/>
          </a:bodyPr>
          <a:lstStyle/>
          <a:p>
            <a:pPr>
              <a:lnSpc>
                <a:spcPct val="110000"/>
              </a:lnSpc>
            </a:pPr>
            <a:r>
              <a:rPr lang="ja-JP" altLang="en-US" sz="2000" dirty="0">
                <a:solidFill>
                  <a:srgbClr val="0070C0"/>
                </a:solidFill>
              </a:rPr>
              <a:t>その３）広島県の希望は「働く県民」～雇用とくらしを守る県政に</a:t>
            </a:r>
            <a:endParaRPr lang="en-US" altLang="ja-JP" sz="2000" dirty="0">
              <a:solidFill>
                <a:srgbClr val="0070C0"/>
              </a:solidFill>
            </a:endParaRPr>
          </a:p>
          <a:p>
            <a:endParaRPr kumimoji="1" lang="en-US" altLang="ja-JP" dirty="0"/>
          </a:p>
          <a:p>
            <a:r>
              <a:rPr kumimoji="1" lang="ja-JP" altLang="en-US" dirty="0"/>
              <a:t>①中小・零細企業の賃上げ、最低賃金引上げを保障する支援制度を創</a:t>
            </a:r>
            <a:endParaRPr kumimoji="1" lang="en-US" altLang="ja-JP" dirty="0"/>
          </a:p>
          <a:p>
            <a:r>
              <a:rPr kumimoji="1" lang="ja-JP" altLang="en-US" dirty="0"/>
              <a:t> 設、拡充する</a:t>
            </a:r>
            <a:endParaRPr kumimoji="1" lang="en-US" altLang="ja-JP" dirty="0"/>
          </a:p>
          <a:p>
            <a:r>
              <a:rPr lang="ja-JP" altLang="en-US" dirty="0"/>
              <a:t>　・広島県中小企業・小規模事業振興条例の順守</a:t>
            </a:r>
            <a:endParaRPr lang="en-US" altLang="ja-JP" dirty="0"/>
          </a:p>
          <a:p>
            <a:r>
              <a:rPr lang="ja-JP" altLang="en-US" dirty="0"/>
              <a:t>　・中小企業向け融資制度の充実</a:t>
            </a:r>
            <a:endParaRPr lang="en-US" altLang="ja-JP" dirty="0"/>
          </a:p>
          <a:p>
            <a:r>
              <a:rPr lang="ja-JP" altLang="en-US" dirty="0"/>
              <a:t>　・「住宅リフォーム助成制度」創設にとりくむ</a:t>
            </a:r>
            <a:endParaRPr lang="en-US" altLang="ja-JP" dirty="0"/>
          </a:p>
          <a:p>
            <a:r>
              <a:rPr lang="ja-JP" altLang="en-US" dirty="0"/>
              <a:t>②県内の自治体が発注する事業での低賃金、労働条件の切り下げを許さ</a:t>
            </a:r>
            <a:endParaRPr lang="en-US" altLang="ja-JP" dirty="0"/>
          </a:p>
          <a:p>
            <a:r>
              <a:rPr lang="ja-JP" altLang="en-US" dirty="0"/>
              <a:t> ないために公契約条例を制定する</a:t>
            </a:r>
            <a:endParaRPr kumimoji="1" lang="en-US" altLang="ja-JP" dirty="0"/>
          </a:p>
          <a:p>
            <a:r>
              <a:rPr kumimoji="1" lang="ja-JP" altLang="en-US" dirty="0"/>
              <a:t>③障がい者の就労支援の強化、県が責任を持つ雇用について法的雇用率</a:t>
            </a:r>
            <a:endParaRPr kumimoji="1" lang="en-US" altLang="ja-JP" dirty="0"/>
          </a:p>
          <a:p>
            <a:r>
              <a:rPr kumimoji="1" lang="ja-JP" altLang="en-US" dirty="0"/>
              <a:t> を順守と県内の雇用率向上に向けた施策を行う</a:t>
            </a:r>
            <a:endParaRPr kumimoji="1" lang="en-US" altLang="ja-JP" dirty="0"/>
          </a:p>
          <a:p>
            <a:r>
              <a:rPr lang="ja-JP" altLang="en-US" dirty="0"/>
              <a:t>④健康で文化的住まいを保障するため、公営住宅の建設を促進する</a:t>
            </a:r>
            <a:endParaRPr lang="en-US" altLang="ja-JP" dirty="0"/>
          </a:p>
          <a:p>
            <a:r>
              <a:rPr kumimoji="1" lang="ja-JP" altLang="en-US" dirty="0"/>
              <a:t>⑤政策決定の場への女性参画をすすめ、審議会委員の女性比率を</a:t>
            </a:r>
            <a:r>
              <a:rPr kumimoji="1" lang="en-US" altLang="ja-JP" dirty="0"/>
              <a:t>50</a:t>
            </a:r>
            <a:r>
              <a:rPr kumimoji="1" lang="ja-JP" altLang="en-US" dirty="0"/>
              <a:t>％</a:t>
            </a:r>
            <a:endParaRPr kumimoji="1" lang="en-US" altLang="ja-JP" dirty="0"/>
          </a:p>
          <a:p>
            <a:r>
              <a:rPr kumimoji="1" lang="ja-JP" altLang="en-US" dirty="0"/>
              <a:t> 以上に高める。女性職員の管理職への登用をすすめる</a:t>
            </a:r>
            <a:endParaRPr kumimoji="1" lang="en-US" altLang="ja-JP" dirty="0"/>
          </a:p>
          <a:p>
            <a:r>
              <a:rPr lang="ja-JP" altLang="en-US" dirty="0"/>
              <a:t>⑥「ジェンダー平等」を県政の柱に位置づけ、県の施策の見直し作業をすす</a:t>
            </a:r>
            <a:endParaRPr lang="en-US" altLang="ja-JP" dirty="0"/>
          </a:p>
          <a:p>
            <a:r>
              <a:rPr lang="ja-JP" altLang="en-US" dirty="0"/>
              <a:t> める</a:t>
            </a:r>
            <a:endParaRPr lang="en-US" altLang="ja-JP" dirty="0"/>
          </a:p>
          <a:p>
            <a:r>
              <a:rPr lang="ja-JP" altLang="en-US" dirty="0"/>
              <a:t>⑦食糧の自給率を高め、農林業の振興を図る</a:t>
            </a:r>
            <a:endParaRPr lang="en-US" altLang="ja-JP" dirty="0"/>
          </a:p>
          <a:p>
            <a:endParaRPr kumimoji="1" lang="ja-JP" altLang="en-US" dirty="0"/>
          </a:p>
        </p:txBody>
      </p:sp>
      <p:sp>
        <p:nvSpPr>
          <p:cNvPr id="4" name="テキスト プレースホルダー 3">
            <a:extLst>
              <a:ext uri="{FF2B5EF4-FFF2-40B4-BE49-F238E27FC236}">
                <a16:creationId xmlns:a16="http://schemas.microsoft.com/office/drawing/2014/main" id="{7C60DB68-6B20-C2B1-C15D-097498BA07E0}"/>
              </a:ext>
            </a:extLst>
          </p:cNvPr>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241979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D0708-F30C-CA72-E4DF-80B02E0A54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04D12C-E430-B57F-76AF-0C6C3D320483}"/>
              </a:ext>
            </a:extLst>
          </p:cNvPr>
          <p:cNvSpPr>
            <a:spLocks noGrp="1"/>
          </p:cNvSpPr>
          <p:nvPr>
            <p:ph type="title"/>
          </p:nvPr>
        </p:nvSpPr>
        <p:spPr>
          <a:xfrm>
            <a:off x="2697479" y="731520"/>
            <a:ext cx="8780145" cy="840105"/>
          </a:xfrm>
        </p:spPr>
        <p:txBody>
          <a:bodyPr/>
          <a:lstStyle/>
          <a:p>
            <a:r>
              <a:rPr kumimoji="1" lang="ja-JP" altLang="en-US" sz="2800" dirty="0"/>
              <a:t>広域行政としての県政の役割を発揮するための</a:t>
            </a:r>
            <a:br>
              <a:rPr kumimoji="1" lang="en-US" altLang="ja-JP" sz="2800" dirty="0"/>
            </a:br>
            <a:r>
              <a:rPr kumimoji="1" lang="ja-JP" altLang="en-US" sz="2800" dirty="0"/>
              <a:t>　　　　　　　　　</a:t>
            </a:r>
            <a:r>
              <a:rPr kumimoji="1" lang="ja-JP" altLang="en-US" sz="2800" dirty="0">
                <a:solidFill>
                  <a:srgbClr val="FF0000"/>
                </a:solidFill>
              </a:rPr>
              <a:t>５つの重点政策</a:t>
            </a:r>
          </a:p>
        </p:txBody>
      </p:sp>
      <p:sp>
        <p:nvSpPr>
          <p:cNvPr id="3" name="コンテンツ プレースホルダー 2">
            <a:extLst>
              <a:ext uri="{FF2B5EF4-FFF2-40B4-BE49-F238E27FC236}">
                <a16:creationId xmlns:a16="http://schemas.microsoft.com/office/drawing/2014/main" id="{11BAFF06-D9D1-64C7-97D8-8C77055A4A0C}"/>
              </a:ext>
            </a:extLst>
          </p:cNvPr>
          <p:cNvSpPr>
            <a:spLocks noGrp="1"/>
          </p:cNvSpPr>
          <p:nvPr>
            <p:ph idx="1"/>
          </p:nvPr>
        </p:nvSpPr>
        <p:spPr>
          <a:xfrm>
            <a:off x="942974" y="1654682"/>
            <a:ext cx="7629526" cy="4471798"/>
          </a:xfrm>
        </p:spPr>
        <p:txBody>
          <a:bodyPr>
            <a:normAutofit lnSpcReduction="10000"/>
          </a:bodyPr>
          <a:lstStyle/>
          <a:p>
            <a:pPr>
              <a:lnSpc>
                <a:spcPct val="110000"/>
              </a:lnSpc>
            </a:pPr>
            <a:r>
              <a:rPr lang="ja-JP" altLang="en-US" sz="2000" dirty="0">
                <a:solidFill>
                  <a:srgbClr val="0070C0"/>
                </a:solidFill>
              </a:rPr>
              <a:t>その４）国の悪政に正面からもの申し、県ができることには力を尽くす</a:t>
            </a:r>
            <a:endParaRPr lang="en-US" altLang="ja-JP" sz="2000" dirty="0">
              <a:solidFill>
                <a:srgbClr val="0070C0"/>
              </a:solidFill>
            </a:endParaRPr>
          </a:p>
          <a:p>
            <a:endParaRPr kumimoji="1" lang="en-US" altLang="ja-JP" dirty="0"/>
          </a:p>
          <a:p>
            <a:r>
              <a:rPr kumimoji="1" lang="ja-JP" altLang="en-US" dirty="0"/>
              <a:t>①消費税の廃止をめざし、ただちに</a:t>
            </a:r>
            <a:r>
              <a:rPr kumimoji="1" lang="en-US" altLang="ja-JP" dirty="0"/>
              <a:t>5</a:t>
            </a:r>
            <a:r>
              <a:rPr kumimoji="1" lang="ja-JP" altLang="en-US" dirty="0"/>
              <a:t>％への減税とインボイス制度廃止を求める</a:t>
            </a:r>
            <a:endParaRPr lang="en-US" altLang="ja-JP" dirty="0"/>
          </a:p>
          <a:p>
            <a:r>
              <a:rPr lang="ja-JP" altLang="en-US" dirty="0"/>
              <a:t>②生活保護基準引き上げ、年金引き上げを求め、県民の医療、介護、社会保障</a:t>
            </a:r>
            <a:endParaRPr lang="en-US" altLang="ja-JP" dirty="0"/>
          </a:p>
          <a:p>
            <a:r>
              <a:rPr lang="ja-JP" altLang="en-US" dirty="0"/>
              <a:t> の充実を図る</a:t>
            </a:r>
            <a:endParaRPr kumimoji="1" lang="en-US" altLang="ja-JP" dirty="0"/>
          </a:p>
          <a:p>
            <a:r>
              <a:rPr kumimoji="1" lang="ja-JP" altLang="en-US" dirty="0"/>
              <a:t>③原発ゼロ、自然エネルギー・再生可能エネルギーへの転換をすすめ、防災と気候</a:t>
            </a:r>
            <a:endParaRPr kumimoji="1" lang="en-US" altLang="ja-JP" dirty="0"/>
          </a:p>
          <a:p>
            <a:r>
              <a:rPr kumimoji="1" lang="ja-JP" altLang="en-US" dirty="0"/>
              <a:t> 変動ストップをすすめる</a:t>
            </a:r>
            <a:endParaRPr kumimoji="1" lang="en-US" altLang="ja-JP" dirty="0"/>
          </a:p>
          <a:p>
            <a:r>
              <a:rPr lang="ja-JP" altLang="en-US" dirty="0"/>
              <a:t>　・島根原発、伊方原発の再稼働に反対し、上関原発建設、使用済み燃料の中</a:t>
            </a:r>
            <a:endParaRPr lang="en-US" altLang="ja-JP" dirty="0"/>
          </a:p>
          <a:p>
            <a:r>
              <a:rPr lang="en-US" altLang="ja-JP" dirty="0"/>
              <a:t>  </a:t>
            </a:r>
            <a:r>
              <a:rPr lang="ja-JP" altLang="en-US" dirty="0"/>
              <a:t> 間貯蔵施設建設に反対する</a:t>
            </a:r>
            <a:endParaRPr lang="en-US" altLang="ja-JP" dirty="0"/>
          </a:p>
          <a:p>
            <a:r>
              <a:rPr lang="ja-JP" altLang="en-US" dirty="0"/>
              <a:t>　・再生可能エネルギーを環境に配慮してすすめ、地域でのエネルギーの地産地消</a:t>
            </a:r>
            <a:endParaRPr lang="en-US" altLang="ja-JP" dirty="0"/>
          </a:p>
          <a:p>
            <a:r>
              <a:rPr lang="ja-JP" altLang="en-US" dirty="0"/>
              <a:t>　 をすすめる</a:t>
            </a:r>
            <a:endParaRPr lang="en-US" altLang="ja-JP" dirty="0"/>
          </a:p>
          <a:p>
            <a:r>
              <a:rPr lang="ja-JP" altLang="en-US" dirty="0"/>
              <a:t>　・新たな高速道路整備、バイパス建設など大型事業は中止や見直しをすすめ、生</a:t>
            </a:r>
            <a:endParaRPr lang="en-US" altLang="ja-JP" dirty="0"/>
          </a:p>
          <a:p>
            <a:r>
              <a:rPr lang="ja-JP" altLang="en-US" dirty="0"/>
              <a:t>　 活基盤整備と老朽化したインフラ設備の維持管理を優先する</a:t>
            </a:r>
            <a:endParaRPr lang="en-US" altLang="ja-JP" dirty="0"/>
          </a:p>
          <a:p>
            <a:r>
              <a:rPr lang="ja-JP" altLang="en-US" dirty="0"/>
              <a:t>　・産業廃棄物の削減処理対策、生活ごみ削減・資源化・リサイクルをすすめる</a:t>
            </a:r>
            <a:endParaRPr lang="en-US" altLang="ja-JP" dirty="0"/>
          </a:p>
          <a:p>
            <a:r>
              <a:rPr lang="ja-JP" altLang="en-US" dirty="0"/>
              <a:t>　・南海トラフ巨大地震、集中豪雨による土砂災害に対する洪水対策、防災対策</a:t>
            </a:r>
            <a:endParaRPr lang="en-US" altLang="ja-JP" dirty="0"/>
          </a:p>
          <a:p>
            <a:r>
              <a:rPr lang="ja-JP" altLang="en-US" dirty="0"/>
              <a:t>　　避難所整備を図る</a:t>
            </a:r>
            <a:endParaRPr lang="en-US" altLang="ja-JP" dirty="0"/>
          </a:p>
          <a:p>
            <a:r>
              <a:rPr lang="ja-JP" altLang="en-US" dirty="0"/>
              <a:t>　・学校・公共施設の耐震化・安全対策をすすめる</a:t>
            </a:r>
            <a:endParaRPr lang="en-US" altLang="ja-JP" dirty="0"/>
          </a:p>
          <a:p>
            <a:endParaRPr kumimoji="1" lang="ja-JP" altLang="en-US" dirty="0"/>
          </a:p>
        </p:txBody>
      </p:sp>
      <p:sp>
        <p:nvSpPr>
          <p:cNvPr id="4" name="テキスト プレースホルダー 3">
            <a:extLst>
              <a:ext uri="{FF2B5EF4-FFF2-40B4-BE49-F238E27FC236}">
                <a16:creationId xmlns:a16="http://schemas.microsoft.com/office/drawing/2014/main" id="{4F07D5CA-0028-F174-78D4-82CA718C98C7}"/>
              </a:ext>
            </a:extLst>
          </p:cNvPr>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245984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EF322-AE37-FE7E-1133-E5AE8E9467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61FF98C-E3CD-5EDC-6DEB-B3010FAE7A7E}"/>
              </a:ext>
            </a:extLst>
          </p:cNvPr>
          <p:cNvSpPr>
            <a:spLocks noGrp="1"/>
          </p:cNvSpPr>
          <p:nvPr>
            <p:ph type="title"/>
          </p:nvPr>
        </p:nvSpPr>
        <p:spPr>
          <a:xfrm>
            <a:off x="2697479" y="731520"/>
            <a:ext cx="8780145" cy="840105"/>
          </a:xfrm>
        </p:spPr>
        <p:txBody>
          <a:bodyPr/>
          <a:lstStyle/>
          <a:p>
            <a:r>
              <a:rPr kumimoji="1" lang="ja-JP" altLang="en-US" sz="2800" dirty="0"/>
              <a:t>広域行政としての県政の役割を発揮するための</a:t>
            </a:r>
            <a:br>
              <a:rPr kumimoji="1" lang="en-US" altLang="ja-JP" sz="2800" dirty="0"/>
            </a:br>
            <a:r>
              <a:rPr kumimoji="1" lang="ja-JP" altLang="en-US" sz="2800" dirty="0"/>
              <a:t>　　　　　　　　　</a:t>
            </a:r>
            <a:r>
              <a:rPr kumimoji="1" lang="ja-JP" altLang="en-US" sz="2800" dirty="0">
                <a:solidFill>
                  <a:srgbClr val="FF0000"/>
                </a:solidFill>
              </a:rPr>
              <a:t>５つの重点政策</a:t>
            </a:r>
          </a:p>
        </p:txBody>
      </p:sp>
      <p:sp>
        <p:nvSpPr>
          <p:cNvPr id="3" name="コンテンツ プレースホルダー 2">
            <a:extLst>
              <a:ext uri="{FF2B5EF4-FFF2-40B4-BE49-F238E27FC236}">
                <a16:creationId xmlns:a16="http://schemas.microsoft.com/office/drawing/2014/main" id="{6C7A1248-8A62-C7D1-9E44-9B2ACB533005}"/>
              </a:ext>
            </a:extLst>
          </p:cNvPr>
          <p:cNvSpPr>
            <a:spLocks noGrp="1"/>
          </p:cNvSpPr>
          <p:nvPr>
            <p:ph idx="1"/>
          </p:nvPr>
        </p:nvSpPr>
        <p:spPr>
          <a:xfrm>
            <a:off x="723899" y="1654682"/>
            <a:ext cx="7629526" cy="4471798"/>
          </a:xfrm>
        </p:spPr>
        <p:txBody>
          <a:bodyPr>
            <a:normAutofit lnSpcReduction="10000"/>
          </a:bodyPr>
          <a:lstStyle/>
          <a:p>
            <a:r>
              <a:rPr lang="ja-JP" altLang="en-US" sz="2000" dirty="0">
                <a:solidFill>
                  <a:srgbClr val="0070C0"/>
                </a:solidFill>
              </a:rPr>
              <a:t>その５）世界のヒロシマ。大軍拡路線に反対するとともに、平和を発信し、</a:t>
            </a:r>
            <a:endParaRPr lang="en-US" altLang="ja-JP" sz="2000" dirty="0">
              <a:solidFill>
                <a:srgbClr val="0070C0"/>
              </a:solidFill>
            </a:endParaRPr>
          </a:p>
          <a:p>
            <a:r>
              <a:rPr lang="en-US" altLang="ja-JP" sz="2000" dirty="0">
                <a:solidFill>
                  <a:srgbClr val="0070C0"/>
                </a:solidFill>
              </a:rPr>
              <a:t>       </a:t>
            </a:r>
            <a:r>
              <a:rPr lang="ja-JP" altLang="en-US" sz="2000" dirty="0">
                <a:solidFill>
                  <a:srgbClr val="0070C0"/>
                </a:solidFill>
              </a:rPr>
              <a:t> 核兵器廃絶に力を注ぐ</a:t>
            </a:r>
            <a:endParaRPr lang="en-US" altLang="ja-JP" sz="2000" dirty="0">
              <a:solidFill>
                <a:srgbClr val="0070C0"/>
              </a:solidFill>
            </a:endParaRPr>
          </a:p>
          <a:p>
            <a:endParaRPr kumimoji="1" lang="en-US" altLang="ja-JP" dirty="0"/>
          </a:p>
          <a:p>
            <a:r>
              <a:rPr kumimoji="1" lang="ja-JP" altLang="en-US" dirty="0"/>
              <a:t>①国に核兵器禁止条約参加を求め、核兵器廃絶の先頭に立つ。そのために「核抑</a:t>
            </a:r>
            <a:endParaRPr kumimoji="1" lang="en-US" altLang="ja-JP" dirty="0"/>
          </a:p>
          <a:p>
            <a:r>
              <a:rPr lang="ja-JP" altLang="en-US" dirty="0"/>
              <a:t>　</a:t>
            </a:r>
            <a:r>
              <a:rPr kumimoji="1" lang="ja-JP" altLang="en-US" dirty="0"/>
              <a:t> 止」論の克服に向けた取り組みを強める</a:t>
            </a:r>
            <a:endParaRPr lang="en-US" altLang="ja-JP" dirty="0"/>
          </a:p>
          <a:p>
            <a:r>
              <a:rPr lang="ja-JP" altLang="en-US" dirty="0"/>
              <a:t>②被爆県として「黒い雨」被害の調査をすすめ、被爆者援護を図る</a:t>
            </a:r>
            <a:endParaRPr kumimoji="1" lang="en-US" altLang="ja-JP" dirty="0"/>
          </a:p>
          <a:p>
            <a:r>
              <a:rPr kumimoji="1" lang="ja-JP" altLang="en-US" dirty="0"/>
              <a:t>③県内すべての港湾・水域を「非核港湾・水域」とし、核兵器搭載艦船の入港、入</a:t>
            </a:r>
            <a:endParaRPr kumimoji="1" lang="en-US" altLang="ja-JP" dirty="0"/>
          </a:p>
          <a:p>
            <a:r>
              <a:rPr lang="en-US" altLang="ja-JP" dirty="0"/>
              <a:t> </a:t>
            </a:r>
            <a:r>
              <a:rPr kumimoji="1" lang="ja-JP" altLang="en-US" dirty="0"/>
              <a:t> 域を認めない非核港湾条例の制定をすすめる</a:t>
            </a:r>
            <a:endParaRPr kumimoji="1" lang="en-US" altLang="ja-JP" dirty="0"/>
          </a:p>
          <a:p>
            <a:r>
              <a:rPr lang="ja-JP" altLang="en-US" dirty="0"/>
              <a:t>④米軍機等の低空飛行訓練を直ちに中止するよう求め、米軍岩国基地の機能拡</a:t>
            </a:r>
            <a:endParaRPr lang="en-US" altLang="ja-JP" dirty="0"/>
          </a:p>
          <a:p>
            <a:r>
              <a:rPr lang="ja-JP" altLang="en-US" dirty="0"/>
              <a:t>　 張に反対する</a:t>
            </a:r>
            <a:endParaRPr lang="en-US" altLang="ja-JP" dirty="0"/>
          </a:p>
          <a:p>
            <a:r>
              <a:rPr lang="ja-JP" altLang="en-US" dirty="0"/>
              <a:t>⑤日本製鉄呉工場跡地の軍事利用に反対するとともに「旧軍港市転換法（軍転</a:t>
            </a:r>
            <a:endParaRPr lang="en-US" altLang="ja-JP" dirty="0"/>
          </a:p>
          <a:p>
            <a:r>
              <a:rPr lang="ja-JP" altLang="en-US" dirty="0"/>
              <a:t>　 法）」の趣旨に沿って平和産業を誘致し振興させるとともに、中四国の防災拠</a:t>
            </a:r>
            <a:endParaRPr lang="en-US" altLang="ja-JP" dirty="0"/>
          </a:p>
          <a:p>
            <a:r>
              <a:rPr lang="ja-JP" altLang="en-US" dirty="0"/>
              <a:t>　 点として整備する</a:t>
            </a:r>
            <a:endParaRPr lang="en-US" altLang="ja-JP" dirty="0"/>
          </a:p>
          <a:p>
            <a:r>
              <a:rPr lang="ja-JP" altLang="en-US" dirty="0"/>
              <a:t>⑥ロシアのウクライナ侵略やイスラエルのガザ地区へのジェノサイド等、世界で終わり</a:t>
            </a:r>
            <a:endParaRPr lang="en-US" altLang="ja-JP" dirty="0"/>
          </a:p>
          <a:p>
            <a:r>
              <a:rPr lang="ja-JP" altLang="en-US" dirty="0"/>
              <a:t>　 の見えない紛争・戦争に対して、国連憲章と国際法に基づく公正な平和を求め</a:t>
            </a:r>
            <a:endParaRPr lang="en-US" altLang="ja-JP" dirty="0"/>
          </a:p>
          <a:p>
            <a:r>
              <a:rPr lang="ja-JP" altLang="en-US" dirty="0"/>
              <a:t>　 る</a:t>
            </a:r>
            <a:endParaRPr lang="en-US" altLang="ja-JP" dirty="0"/>
          </a:p>
          <a:p>
            <a:r>
              <a:rPr lang="ja-JP" altLang="en-US" dirty="0"/>
              <a:t>⑦トランプ政権言いなりの大軍拡路線に反対する</a:t>
            </a:r>
            <a:endParaRPr lang="en-US" altLang="ja-JP" dirty="0"/>
          </a:p>
          <a:p>
            <a:endParaRPr lang="en-US" altLang="ja-JP" dirty="0"/>
          </a:p>
          <a:p>
            <a:endParaRPr kumimoji="1" lang="ja-JP" altLang="en-US" dirty="0"/>
          </a:p>
        </p:txBody>
      </p:sp>
      <p:sp>
        <p:nvSpPr>
          <p:cNvPr id="4" name="テキスト プレースホルダー 3">
            <a:extLst>
              <a:ext uri="{FF2B5EF4-FFF2-40B4-BE49-F238E27FC236}">
                <a16:creationId xmlns:a16="http://schemas.microsoft.com/office/drawing/2014/main" id="{6D89664A-7F89-E15F-1FF1-F47F0D0F06D9}"/>
              </a:ext>
            </a:extLst>
          </p:cNvPr>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11859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6D4DF93-A7BE-0D76-97DD-E9B8421437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8563" y="86918"/>
            <a:ext cx="8692017" cy="5794678"/>
          </a:xfrm>
          <a:prstGeom prst="rect">
            <a:avLst/>
          </a:prstGeom>
        </p:spPr>
      </p:pic>
      <p:sp>
        <p:nvSpPr>
          <p:cNvPr id="7" name="テキスト ボックス 6">
            <a:extLst>
              <a:ext uri="{FF2B5EF4-FFF2-40B4-BE49-F238E27FC236}">
                <a16:creationId xmlns:a16="http://schemas.microsoft.com/office/drawing/2014/main" id="{499B6FE2-93FD-FF13-B723-7B00AA1BD2BE}"/>
              </a:ext>
            </a:extLst>
          </p:cNvPr>
          <p:cNvSpPr txBox="1"/>
          <p:nvPr/>
        </p:nvSpPr>
        <p:spPr>
          <a:xfrm>
            <a:off x="1687638" y="4558157"/>
            <a:ext cx="2425959" cy="1323439"/>
          </a:xfrm>
          <a:prstGeom prst="rect">
            <a:avLst/>
          </a:prstGeom>
          <a:noFill/>
        </p:spPr>
        <p:txBody>
          <a:bodyPr wrap="square" rtlCol="0">
            <a:spAutoFit/>
          </a:bodyPr>
          <a:lstStyle/>
          <a:p>
            <a:r>
              <a:rPr kumimoji="1" lang="en-US" altLang="ja-JP" sz="8000" dirty="0">
                <a:solidFill>
                  <a:schemeClr val="bg1"/>
                </a:solidFill>
                <a:latin typeface="Arial Black" panose="020B0A04020102020204" pitchFamily="34" charset="0"/>
              </a:rPr>
              <a:t>end</a:t>
            </a:r>
            <a:endParaRPr kumimoji="1" lang="ja-JP" altLang="en-US" sz="8000" dirty="0">
              <a:solidFill>
                <a:schemeClr val="bg1"/>
              </a:solidFill>
              <a:latin typeface="Arial Black" panose="020B0A04020102020204" pitchFamily="34" charset="0"/>
            </a:endParaRPr>
          </a:p>
        </p:txBody>
      </p:sp>
      <p:sp>
        <p:nvSpPr>
          <p:cNvPr id="3" name="吹き出し: 角を丸めた四角形 2">
            <a:extLst>
              <a:ext uri="{FF2B5EF4-FFF2-40B4-BE49-F238E27FC236}">
                <a16:creationId xmlns:a16="http://schemas.microsoft.com/office/drawing/2014/main" id="{5BEE7528-CFAA-3663-3FC9-6C16A89B2440}"/>
              </a:ext>
            </a:extLst>
          </p:cNvPr>
          <p:cNvSpPr/>
          <p:nvPr/>
        </p:nvSpPr>
        <p:spPr>
          <a:xfrm>
            <a:off x="1238563" y="167148"/>
            <a:ext cx="2331488" cy="4562168"/>
          </a:xfrm>
          <a:prstGeom prst="wedgeRoundRectCallout">
            <a:avLst>
              <a:gd name="adj1" fmla="val 63260"/>
              <a:gd name="adj2" fmla="val 17563"/>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89F620-B550-80D9-ED5C-76319506C880}"/>
              </a:ext>
            </a:extLst>
          </p:cNvPr>
          <p:cNvSpPr txBox="1"/>
          <p:nvPr/>
        </p:nvSpPr>
        <p:spPr>
          <a:xfrm>
            <a:off x="1014719" y="212338"/>
            <a:ext cx="2400722" cy="4471239"/>
          </a:xfrm>
          <a:prstGeom prst="rect">
            <a:avLst/>
          </a:prstGeom>
          <a:noFill/>
        </p:spPr>
        <p:txBody>
          <a:bodyPr vert="eaVert" wrap="square" rtlCol="0">
            <a:spAutoFit/>
          </a:bodyPr>
          <a:lstStyle/>
          <a:p>
            <a:r>
              <a:rPr kumimoji="1" lang="en-US" altLang="ja-JP" sz="2400" dirty="0">
                <a:latin typeface="BIZ UDP明朝 Medium" panose="02020500000000000000" pitchFamily="18" charset="-128"/>
                <a:ea typeface="BIZ UDP明朝 Medium" panose="02020500000000000000" pitchFamily="18" charset="-128"/>
              </a:rPr>
              <a:t>16</a:t>
            </a:r>
            <a:r>
              <a:rPr kumimoji="1" lang="ja-JP" altLang="en-US" sz="2400" dirty="0">
                <a:latin typeface="BIZ UDP明朝 Medium" panose="02020500000000000000" pitchFamily="18" charset="-128"/>
                <a:ea typeface="BIZ UDP明朝 Medium" panose="02020500000000000000" pitchFamily="18" charset="-128"/>
              </a:rPr>
              <a:t>年間の新自由主義政策により、</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地域間格差が広がった</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課題山積の湯崎県政を</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ごいっしょに</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a:latin typeface="BIZ UDP明朝 Medium" panose="02020500000000000000" pitchFamily="18" charset="-128"/>
                <a:ea typeface="BIZ UDP明朝 Medium" panose="02020500000000000000" pitchFamily="18" charset="-128"/>
              </a:rPr>
              <a:t>　　かえて</a:t>
            </a:r>
            <a:r>
              <a:rPr kumimoji="1" lang="ja-JP" altLang="en-US" sz="2400" dirty="0">
                <a:latin typeface="BIZ UDP明朝 Medium" panose="02020500000000000000" pitchFamily="18" charset="-128"/>
                <a:ea typeface="BIZ UDP明朝 Medium" panose="02020500000000000000" pitchFamily="18" charset="-128"/>
              </a:rPr>
              <a:t>いきましょう！</a:t>
            </a:r>
          </a:p>
          <a:p>
            <a:endParaRPr kumimoji="1" lang="ja-JP" altLang="en-US" sz="24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3821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0432-22E4-78F6-4B31-4E7EDF0F7DD0}"/>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EE32ED7-A103-F864-DA9B-EFEFF5092D99}"/>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4680F2CE-85C6-D94C-A7AF-FF9299EFD63A}"/>
              </a:ext>
            </a:extLst>
          </p:cNvPr>
          <p:cNvSpPr>
            <a:spLocks noGrp="1"/>
          </p:cNvSpPr>
          <p:nvPr>
            <p:ph type="title"/>
          </p:nvPr>
        </p:nvSpPr>
        <p:spPr>
          <a:xfrm>
            <a:off x="3319272" y="754670"/>
            <a:ext cx="7302554" cy="777240"/>
          </a:xfrm>
        </p:spPr>
        <p:txBody>
          <a:bodyPr/>
          <a:lstStyle/>
          <a:p>
            <a:r>
              <a:rPr kumimoji="1" lang="ja-JP" altLang="en-US" dirty="0"/>
              <a:t>地方自治は憲法が保障している</a:t>
            </a:r>
          </a:p>
        </p:txBody>
      </p:sp>
      <p:sp>
        <p:nvSpPr>
          <p:cNvPr id="4" name="スライド番号プレースホルダー 3">
            <a:extLst>
              <a:ext uri="{FF2B5EF4-FFF2-40B4-BE49-F238E27FC236}">
                <a16:creationId xmlns:a16="http://schemas.microsoft.com/office/drawing/2014/main" id="{1810AA1D-CD38-286F-3407-D8D49B492E4A}"/>
              </a:ext>
            </a:extLst>
          </p:cNvPr>
          <p:cNvSpPr>
            <a:spLocks noGrp="1"/>
          </p:cNvSpPr>
          <p:nvPr>
            <p:ph type="sldNum" sz="quarter" idx="15"/>
          </p:nvPr>
        </p:nvSpPr>
        <p:spPr>
          <a:xfrm>
            <a:off x="1655786" y="793971"/>
            <a:ext cx="941832" cy="684243"/>
          </a:xfrm>
          <a:noFill/>
        </p:spPr>
        <p:txBody>
          <a:bodyPr/>
          <a:lstStyle/>
          <a:p>
            <a:r>
              <a:rPr lang="ja-JP" altLang="en-US" sz="2000" dirty="0">
                <a:solidFill>
                  <a:schemeClr val="bg1"/>
                </a:solidFill>
              </a:rPr>
              <a:t>０</a:t>
            </a:r>
            <a:r>
              <a:rPr lang="en-US" altLang="ja-JP" sz="2000" dirty="0">
                <a:solidFill>
                  <a:schemeClr val="bg1"/>
                </a:solidFill>
              </a:rPr>
              <a:t>‐</a:t>
            </a:r>
            <a:r>
              <a:rPr lang="ja-JP" altLang="en-US" sz="2000" dirty="0">
                <a:solidFill>
                  <a:schemeClr val="bg1"/>
                </a:solidFill>
              </a:rPr>
              <a:t>２</a:t>
            </a:r>
          </a:p>
        </p:txBody>
      </p:sp>
      <p:sp>
        <p:nvSpPr>
          <p:cNvPr id="5" name="テキスト ボックス 4">
            <a:extLst>
              <a:ext uri="{FF2B5EF4-FFF2-40B4-BE49-F238E27FC236}">
                <a16:creationId xmlns:a16="http://schemas.microsoft.com/office/drawing/2014/main" id="{C57A2CB5-45A1-18D9-DE8F-DA783C3CF7FF}"/>
              </a:ext>
            </a:extLst>
          </p:cNvPr>
          <p:cNvSpPr txBox="1"/>
          <p:nvPr/>
        </p:nvSpPr>
        <p:spPr>
          <a:xfrm>
            <a:off x="1078489" y="1903688"/>
            <a:ext cx="10035022" cy="461665"/>
          </a:xfrm>
          <a:prstGeom prst="rect">
            <a:avLst/>
          </a:prstGeom>
          <a:noFill/>
        </p:spPr>
        <p:txBody>
          <a:bodyPr wrap="square" rtlCol="0">
            <a:spAutoFit/>
          </a:bodyPr>
          <a:lstStyle/>
          <a:p>
            <a:r>
              <a:rPr kumimoji="1" lang="ja-JP" altLang="en-US" sz="2400" dirty="0">
                <a:solidFill>
                  <a:srgbClr val="00B050"/>
                </a:solidFill>
                <a:latin typeface="BIZ UDPゴシック" panose="020B0400000000000000" pitchFamily="50" charset="-128"/>
                <a:ea typeface="BIZ UDPゴシック" panose="020B0400000000000000" pitchFamily="50" charset="-128"/>
              </a:rPr>
              <a:t>●日本国憲法</a:t>
            </a:r>
            <a:r>
              <a:rPr kumimoji="1" lang="ja-JP" altLang="en-US" sz="2400" dirty="0">
                <a:latin typeface="BIZ UDPゴシック" panose="020B0400000000000000" pitchFamily="50" charset="-128"/>
                <a:ea typeface="BIZ UDPゴシック" panose="020B0400000000000000" pitchFamily="50" charset="-128"/>
              </a:rPr>
              <a:t>は、</a:t>
            </a:r>
            <a:r>
              <a:rPr kumimoji="1" lang="ja-JP" altLang="en-US" sz="2400" dirty="0">
                <a:solidFill>
                  <a:schemeClr val="accent1"/>
                </a:solidFill>
                <a:latin typeface="BIZ UDPゴシック" panose="020B0400000000000000" pitchFamily="50" charset="-128"/>
                <a:ea typeface="BIZ UDPゴシック" panose="020B0400000000000000" pitchFamily="50" charset="-128"/>
              </a:rPr>
              <a:t>「地方自治」という章</a:t>
            </a:r>
            <a:r>
              <a:rPr kumimoji="1" lang="ja-JP" altLang="en-US" dirty="0">
                <a:solidFill>
                  <a:schemeClr val="accent1"/>
                </a:solidFill>
                <a:latin typeface="BIZ UDPゴシック" panose="020B0400000000000000" pitchFamily="50" charset="-128"/>
                <a:ea typeface="BIZ UDPゴシック" panose="020B0400000000000000" pitchFamily="50" charset="-128"/>
              </a:rPr>
              <a:t>（第９２～９５条）</a:t>
            </a:r>
            <a:r>
              <a:rPr kumimoji="1" lang="ja-JP" altLang="en-US" sz="2400" dirty="0">
                <a:latin typeface="BIZ UDPゴシック" panose="020B0400000000000000" pitchFamily="50" charset="-128"/>
                <a:ea typeface="BIZ UDPゴシック" panose="020B0400000000000000" pitchFamily="50" charset="-128"/>
              </a:rPr>
              <a:t>を設け、地方自治を保障</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67764E8-16EA-575A-6F03-2A16859AC280}"/>
              </a:ext>
            </a:extLst>
          </p:cNvPr>
          <p:cNvSpPr txBox="1"/>
          <p:nvPr/>
        </p:nvSpPr>
        <p:spPr>
          <a:xfrm>
            <a:off x="1077967" y="2817458"/>
            <a:ext cx="10858394"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憲法は、中央政府などによって</a:t>
            </a:r>
            <a:r>
              <a:rPr kumimoji="1" lang="ja-JP" altLang="en-US" sz="2400" dirty="0">
                <a:solidFill>
                  <a:schemeClr val="accent1"/>
                </a:solidFill>
                <a:latin typeface="BIZ UDPゴシック" panose="020B0400000000000000" pitchFamily="50" charset="-128"/>
                <a:ea typeface="BIZ UDPゴシック" panose="020B0400000000000000" pitchFamily="50" charset="-128"/>
              </a:rPr>
              <a:t>「地方自治」</a:t>
            </a:r>
            <a:r>
              <a:rPr kumimoji="1" lang="ja-JP" altLang="en-US" sz="2400" dirty="0">
                <a:latin typeface="BIZ UDPゴシック" panose="020B0400000000000000" pitchFamily="50" charset="-128"/>
                <a:ea typeface="BIZ UDPゴシック" panose="020B0400000000000000" pitchFamily="50" charset="-128"/>
              </a:rPr>
              <a:t>が侵されることがないよう守っている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8" name="矢印: 下 7">
            <a:extLst>
              <a:ext uri="{FF2B5EF4-FFF2-40B4-BE49-F238E27FC236}">
                <a16:creationId xmlns:a16="http://schemas.microsoft.com/office/drawing/2014/main" id="{2CEB767D-9251-494E-470E-28B7C84D190E}"/>
              </a:ext>
            </a:extLst>
          </p:cNvPr>
          <p:cNvSpPr/>
          <p:nvPr/>
        </p:nvSpPr>
        <p:spPr>
          <a:xfrm>
            <a:off x="4280092" y="2434505"/>
            <a:ext cx="717755" cy="3829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C62E06B-EAF0-3349-7338-1F6A337EC829}"/>
              </a:ext>
            </a:extLst>
          </p:cNvPr>
          <p:cNvSpPr txBox="1"/>
          <p:nvPr/>
        </p:nvSpPr>
        <p:spPr>
          <a:xfrm>
            <a:off x="1078489" y="3906156"/>
            <a:ext cx="9808881" cy="461665"/>
          </a:xfrm>
          <a:prstGeom prst="rect">
            <a:avLst/>
          </a:prstGeom>
          <a:noFill/>
        </p:spPr>
        <p:txBody>
          <a:bodyPr wrap="square" rtlCol="0">
            <a:spAutoFit/>
          </a:bodyPr>
          <a:lstStyle/>
          <a:p>
            <a:r>
              <a:rPr kumimoji="1" lang="ja-JP" altLang="en-US" sz="2400" dirty="0">
                <a:solidFill>
                  <a:schemeClr val="accent1"/>
                </a:solidFill>
                <a:latin typeface="BIZ UDPゴシック" panose="020B0400000000000000" pitchFamily="50" charset="-128"/>
                <a:ea typeface="BIZ UDPゴシック" panose="020B0400000000000000" pitchFamily="50" charset="-128"/>
              </a:rPr>
              <a:t>●自治の基本</a:t>
            </a:r>
            <a:r>
              <a:rPr kumimoji="1" lang="ja-JP" altLang="en-US" sz="2400" dirty="0">
                <a:latin typeface="BIZ UDPゴシック" panose="020B0400000000000000" pitchFamily="50" charset="-128"/>
                <a:ea typeface="BIZ UDPゴシック" panose="020B0400000000000000" pitchFamily="50" charset="-128"/>
              </a:rPr>
              <a:t>は、「自分たちの責任で決めて行動する」こと</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4" name="矢印: 下 13">
            <a:extLst>
              <a:ext uri="{FF2B5EF4-FFF2-40B4-BE49-F238E27FC236}">
                <a16:creationId xmlns:a16="http://schemas.microsoft.com/office/drawing/2014/main" id="{DB159992-8B6D-1A53-40B8-80AE8AC055C8}"/>
              </a:ext>
            </a:extLst>
          </p:cNvPr>
          <p:cNvSpPr/>
          <p:nvPr/>
        </p:nvSpPr>
        <p:spPr>
          <a:xfrm>
            <a:off x="4280092" y="4467755"/>
            <a:ext cx="717755" cy="38295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741102E-856B-FD45-74C2-00BB9A3DD08D}"/>
              </a:ext>
            </a:extLst>
          </p:cNvPr>
          <p:cNvSpPr txBox="1"/>
          <p:nvPr/>
        </p:nvSpPr>
        <p:spPr>
          <a:xfrm>
            <a:off x="1077967" y="4819926"/>
            <a:ext cx="8675633"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住民が</a:t>
            </a:r>
            <a:r>
              <a:rPr kumimoji="1" lang="ja-JP" altLang="en-US" sz="2400" dirty="0">
                <a:solidFill>
                  <a:schemeClr val="accent1"/>
                </a:solidFill>
                <a:latin typeface="BIZ UDPゴシック" panose="020B0400000000000000" pitchFamily="50" charset="-128"/>
                <a:ea typeface="BIZ UDPゴシック" panose="020B0400000000000000" pitchFamily="50" charset="-128"/>
              </a:rPr>
              <a:t>自分たちの代表を選び</a:t>
            </a:r>
            <a:r>
              <a:rPr kumimoji="1" lang="ja-JP" altLang="en-US" sz="2400" dirty="0">
                <a:latin typeface="BIZ UDPゴシック" panose="020B0400000000000000" pitchFamily="50" charset="-128"/>
                <a:ea typeface="BIZ UDPゴシック" panose="020B0400000000000000" pitchFamily="50" charset="-128"/>
              </a:rPr>
              <a:t>、地方自治体の行政を行わせる</a:t>
            </a:r>
            <a:endParaRPr kumimoji="1"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1139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D26E8-F64E-AFCD-7F9A-5994C0325EA9}"/>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0545D72-104E-62A6-798E-B752EC298A83}"/>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BDCB1CFF-9711-2920-B803-20C0E1AE47F6}"/>
              </a:ext>
            </a:extLst>
          </p:cNvPr>
          <p:cNvSpPr>
            <a:spLocks noGrp="1"/>
          </p:cNvSpPr>
          <p:nvPr>
            <p:ph type="title"/>
          </p:nvPr>
        </p:nvSpPr>
        <p:spPr>
          <a:xfrm>
            <a:off x="2757638" y="744667"/>
            <a:ext cx="8205330" cy="777240"/>
          </a:xfrm>
        </p:spPr>
        <p:txBody>
          <a:bodyPr/>
          <a:lstStyle/>
          <a:p>
            <a:r>
              <a:rPr lang="ja-JP" altLang="en-US" dirty="0"/>
              <a:t>“地方自治は民主主義の最良の学校</a:t>
            </a:r>
            <a:r>
              <a:rPr kumimoji="1" lang="ja-JP" altLang="en-US" dirty="0"/>
              <a:t>”</a:t>
            </a:r>
          </a:p>
        </p:txBody>
      </p:sp>
      <p:sp>
        <p:nvSpPr>
          <p:cNvPr id="4" name="スライド番号プレースホルダー 3">
            <a:extLst>
              <a:ext uri="{FF2B5EF4-FFF2-40B4-BE49-F238E27FC236}">
                <a16:creationId xmlns:a16="http://schemas.microsoft.com/office/drawing/2014/main" id="{A48EAD8E-8970-C07D-DA8A-5DB4FB9A153B}"/>
              </a:ext>
            </a:extLst>
          </p:cNvPr>
          <p:cNvSpPr>
            <a:spLocks noGrp="1"/>
          </p:cNvSpPr>
          <p:nvPr>
            <p:ph type="sldNum" sz="quarter" idx="15"/>
          </p:nvPr>
        </p:nvSpPr>
        <p:spPr>
          <a:xfrm>
            <a:off x="1655786" y="793971"/>
            <a:ext cx="941832" cy="684243"/>
          </a:xfrm>
          <a:noFill/>
        </p:spPr>
        <p:txBody>
          <a:bodyPr/>
          <a:lstStyle/>
          <a:p>
            <a:r>
              <a:rPr lang="ja-JP" altLang="en-US" sz="2000" dirty="0">
                <a:solidFill>
                  <a:schemeClr val="bg1"/>
                </a:solidFill>
              </a:rPr>
              <a:t>０</a:t>
            </a:r>
            <a:r>
              <a:rPr lang="en-US" altLang="ja-JP" sz="2000" dirty="0">
                <a:solidFill>
                  <a:schemeClr val="bg1"/>
                </a:solidFill>
              </a:rPr>
              <a:t>‐</a:t>
            </a:r>
            <a:r>
              <a:rPr lang="ja-JP" altLang="en-US" sz="2000" dirty="0">
                <a:solidFill>
                  <a:schemeClr val="bg1"/>
                </a:solidFill>
              </a:rPr>
              <a:t>３</a:t>
            </a:r>
          </a:p>
        </p:txBody>
      </p:sp>
      <p:sp>
        <p:nvSpPr>
          <p:cNvPr id="6" name="テキスト ボックス 5">
            <a:extLst>
              <a:ext uri="{FF2B5EF4-FFF2-40B4-BE49-F238E27FC236}">
                <a16:creationId xmlns:a16="http://schemas.microsoft.com/office/drawing/2014/main" id="{D37C8D3A-731A-D67C-9FDE-55DB57B36997}"/>
              </a:ext>
            </a:extLst>
          </p:cNvPr>
          <p:cNvSpPr txBox="1"/>
          <p:nvPr/>
        </p:nvSpPr>
        <p:spPr>
          <a:xfrm>
            <a:off x="4195213" y="1602658"/>
            <a:ext cx="7406852" cy="369332"/>
          </a:xfrm>
          <a:prstGeom prst="rect">
            <a:avLst/>
          </a:prstGeom>
          <a:noFill/>
        </p:spPr>
        <p:txBody>
          <a:bodyPr wrap="square" rtlCol="0">
            <a:spAutoFit/>
          </a:bodyPr>
          <a:lstStyle/>
          <a:p>
            <a:r>
              <a:rPr kumimoji="1" lang="en-US" altLang="ja-JP" dirty="0"/>
              <a:t>19</a:t>
            </a:r>
            <a:r>
              <a:rPr kumimoji="1" lang="ja-JP" altLang="en-US" dirty="0"/>
              <a:t>世紀　イギリスの法学者･政治家　ジェームズ・ブライスの言葉</a:t>
            </a:r>
          </a:p>
        </p:txBody>
      </p:sp>
      <p:sp>
        <p:nvSpPr>
          <p:cNvPr id="9" name="テキスト ボックス 8">
            <a:extLst>
              <a:ext uri="{FF2B5EF4-FFF2-40B4-BE49-F238E27FC236}">
                <a16:creationId xmlns:a16="http://schemas.microsoft.com/office/drawing/2014/main" id="{C7706A7A-F226-3CCB-945D-2CAA3603CEF6}"/>
              </a:ext>
            </a:extLst>
          </p:cNvPr>
          <p:cNvSpPr txBox="1"/>
          <p:nvPr/>
        </p:nvSpPr>
        <p:spPr>
          <a:xfrm>
            <a:off x="1219200" y="3317172"/>
            <a:ext cx="10274710" cy="1246495"/>
          </a:xfrm>
          <a:prstGeom prst="rect">
            <a:avLst/>
          </a:prstGeom>
          <a:noFill/>
        </p:spPr>
        <p:txBody>
          <a:bodyPr wrap="square" rtlCol="0">
            <a:spAutoFit/>
          </a:bodyPr>
          <a:lstStyle/>
          <a:p>
            <a:pPr>
              <a:lnSpc>
                <a:spcPts val="3000"/>
              </a:lnSpc>
            </a:pPr>
            <a:r>
              <a:rPr kumimoji="1" lang="ja-JP" altLang="en-US" sz="40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健全な地方自治が育ってこそ、</a:t>
            </a:r>
            <a:endParaRPr kumimoji="1" lang="en-US" altLang="ja-JP" sz="4000" dirty="0">
              <a:solidFill>
                <a:schemeClr val="accent1">
                  <a:lumMod val="75000"/>
                </a:schemeClr>
              </a:solidFill>
              <a:latin typeface="HGS創英角ﾎﾟｯﾌﾟ体" panose="040B0A00000000000000" pitchFamily="50" charset="-128"/>
              <a:ea typeface="HGS創英角ﾎﾟｯﾌﾟ体" panose="040B0A00000000000000" pitchFamily="50" charset="-128"/>
            </a:endParaRPr>
          </a:p>
          <a:p>
            <a:pPr>
              <a:lnSpc>
                <a:spcPts val="3000"/>
              </a:lnSpc>
            </a:pPr>
            <a:endParaRPr kumimoji="1" lang="en-US" altLang="ja-JP" sz="4000" dirty="0">
              <a:solidFill>
                <a:schemeClr val="accent1">
                  <a:lumMod val="75000"/>
                </a:schemeClr>
              </a:solidFill>
              <a:latin typeface="HGS創英角ﾎﾟｯﾌﾟ体" panose="040B0A00000000000000" pitchFamily="50" charset="-128"/>
              <a:ea typeface="HGS創英角ﾎﾟｯﾌﾟ体" panose="040B0A00000000000000" pitchFamily="50" charset="-128"/>
            </a:endParaRPr>
          </a:p>
          <a:p>
            <a:pPr>
              <a:lnSpc>
                <a:spcPts val="3000"/>
              </a:lnSpc>
            </a:pPr>
            <a:r>
              <a:rPr kumimoji="1" lang="ja-JP" altLang="en-US" sz="40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　　　　　　　国の民主主義も成り立つ</a:t>
            </a:r>
          </a:p>
        </p:txBody>
      </p:sp>
    </p:spTree>
    <p:extLst>
      <p:ext uri="{BB962C8B-B14F-4D97-AF65-F5344CB8AC3E}">
        <p14:creationId xmlns:p14="http://schemas.microsoft.com/office/powerpoint/2010/main" val="128335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1195-B8A0-BADE-B4CA-75A35497D527}"/>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820D309-A9A5-51F5-9AB0-9846E2C3EE6F}"/>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8CF544C0-13D7-3C81-0C97-7B035D6209C5}"/>
              </a:ext>
            </a:extLst>
          </p:cNvPr>
          <p:cNvSpPr>
            <a:spLocks noGrp="1"/>
          </p:cNvSpPr>
          <p:nvPr>
            <p:ph type="title"/>
          </p:nvPr>
        </p:nvSpPr>
        <p:spPr>
          <a:xfrm>
            <a:off x="2757638" y="744667"/>
            <a:ext cx="8205330" cy="777240"/>
          </a:xfrm>
        </p:spPr>
        <p:txBody>
          <a:bodyPr/>
          <a:lstStyle/>
          <a:p>
            <a:r>
              <a:rPr kumimoji="1" lang="ja-JP" altLang="en-US" dirty="0"/>
              <a:t>広島県政　ココが問題</a:t>
            </a:r>
          </a:p>
        </p:txBody>
      </p:sp>
      <p:sp>
        <p:nvSpPr>
          <p:cNvPr id="4" name="スライド番号プレースホルダー 3">
            <a:extLst>
              <a:ext uri="{FF2B5EF4-FFF2-40B4-BE49-F238E27FC236}">
                <a16:creationId xmlns:a16="http://schemas.microsoft.com/office/drawing/2014/main" id="{127D8BF8-E529-9F5C-95A7-4341F0356859}"/>
              </a:ext>
            </a:extLst>
          </p:cNvPr>
          <p:cNvSpPr>
            <a:spLocks noGrp="1"/>
          </p:cNvSpPr>
          <p:nvPr>
            <p:ph type="sldNum" sz="quarter" idx="15"/>
          </p:nvPr>
        </p:nvSpPr>
        <p:spPr>
          <a:xfrm>
            <a:off x="1655786" y="793971"/>
            <a:ext cx="941832" cy="684243"/>
          </a:xfrm>
          <a:noFill/>
        </p:spPr>
        <p:txBody>
          <a:bodyPr/>
          <a:lstStyle/>
          <a:p>
            <a:r>
              <a:rPr lang="ja-JP" altLang="en-US" sz="1400" dirty="0">
                <a:solidFill>
                  <a:schemeClr val="bg1"/>
                </a:solidFill>
              </a:rPr>
              <a:t>０</a:t>
            </a:r>
            <a:r>
              <a:rPr lang="en-US" altLang="ja-JP" sz="1400" dirty="0">
                <a:solidFill>
                  <a:schemeClr val="bg1"/>
                </a:solidFill>
              </a:rPr>
              <a:t>‐</a:t>
            </a:r>
            <a:r>
              <a:rPr lang="ja-JP" altLang="en-US" sz="1400" dirty="0">
                <a:solidFill>
                  <a:schemeClr val="bg1"/>
                </a:solidFill>
              </a:rPr>
              <a:t>４</a:t>
            </a:r>
            <a:r>
              <a:rPr lang="en-US" altLang="ja-JP" sz="1400" dirty="0">
                <a:solidFill>
                  <a:schemeClr val="bg1"/>
                </a:solidFill>
              </a:rPr>
              <a:t>‐1</a:t>
            </a:r>
            <a:endParaRPr lang="ja-JP" altLang="en-US" sz="1400" dirty="0">
              <a:solidFill>
                <a:schemeClr val="bg1"/>
              </a:solidFill>
            </a:endParaRPr>
          </a:p>
        </p:txBody>
      </p:sp>
      <p:pic>
        <p:nvPicPr>
          <p:cNvPr id="12" name="図 11">
            <a:extLst>
              <a:ext uri="{FF2B5EF4-FFF2-40B4-BE49-F238E27FC236}">
                <a16:creationId xmlns:a16="http://schemas.microsoft.com/office/drawing/2014/main" id="{F430C038-9D00-30E2-B470-B3E5053B5F59}"/>
              </a:ext>
            </a:extLst>
          </p:cNvPr>
          <p:cNvPicPr>
            <a:picLocks noChangeAspect="1"/>
          </p:cNvPicPr>
          <p:nvPr/>
        </p:nvPicPr>
        <p:blipFill>
          <a:blip r:embed="rId2"/>
          <a:stretch>
            <a:fillRect/>
          </a:stretch>
        </p:blipFill>
        <p:spPr>
          <a:xfrm>
            <a:off x="992220" y="1607420"/>
            <a:ext cx="9258031" cy="639152"/>
          </a:xfrm>
          <a:prstGeom prst="rect">
            <a:avLst/>
          </a:prstGeom>
        </p:spPr>
      </p:pic>
      <p:pic>
        <p:nvPicPr>
          <p:cNvPr id="14" name="図 13">
            <a:extLst>
              <a:ext uri="{FF2B5EF4-FFF2-40B4-BE49-F238E27FC236}">
                <a16:creationId xmlns:a16="http://schemas.microsoft.com/office/drawing/2014/main" id="{3738609B-C1EB-953A-5093-67EBD8963EB8}"/>
              </a:ext>
            </a:extLst>
          </p:cNvPr>
          <p:cNvPicPr>
            <a:picLocks noChangeAspect="1"/>
          </p:cNvPicPr>
          <p:nvPr/>
        </p:nvPicPr>
        <p:blipFill>
          <a:blip r:embed="rId3"/>
          <a:stretch>
            <a:fillRect/>
          </a:stretch>
        </p:blipFill>
        <p:spPr>
          <a:xfrm>
            <a:off x="720450" y="2383666"/>
            <a:ext cx="7495222" cy="4201232"/>
          </a:xfrm>
          <a:prstGeom prst="rect">
            <a:avLst/>
          </a:prstGeom>
        </p:spPr>
      </p:pic>
      <p:sp>
        <p:nvSpPr>
          <p:cNvPr id="15" name="吹き出し: 四角形 14">
            <a:extLst>
              <a:ext uri="{FF2B5EF4-FFF2-40B4-BE49-F238E27FC236}">
                <a16:creationId xmlns:a16="http://schemas.microsoft.com/office/drawing/2014/main" id="{F061CE5F-2ADB-F697-50CB-9AB5AE7ADDE8}"/>
              </a:ext>
            </a:extLst>
          </p:cNvPr>
          <p:cNvSpPr/>
          <p:nvPr/>
        </p:nvSpPr>
        <p:spPr>
          <a:xfrm>
            <a:off x="8472790" y="2352716"/>
            <a:ext cx="3356043" cy="4201232"/>
          </a:xfrm>
          <a:prstGeom prst="wedgeRectCallout">
            <a:avLst>
              <a:gd name="adj1" fmla="val -60119"/>
              <a:gd name="adj2" fmla="val -10368"/>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C670344-F879-7AD0-25DB-A3021CA82A27}"/>
              </a:ext>
            </a:extLst>
          </p:cNvPr>
          <p:cNvSpPr txBox="1"/>
          <p:nvPr/>
        </p:nvSpPr>
        <p:spPr>
          <a:xfrm>
            <a:off x="8618706" y="2500009"/>
            <a:ext cx="3064213" cy="2585323"/>
          </a:xfrm>
          <a:prstGeom prst="rect">
            <a:avLst/>
          </a:prstGeom>
          <a:noFill/>
        </p:spPr>
        <p:txBody>
          <a:bodyPr wrap="square" rtlCol="0">
            <a:spAutoFit/>
          </a:bodyPr>
          <a:lstStyle/>
          <a:p>
            <a:r>
              <a:rPr kumimoji="1" lang="ja-JP" altLang="en-US" dirty="0"/>
              <a:t>　広島県の</a:t>
            </a:r>
            <a:r>
              <a:rPr kumimoji="1" lang="ja-JP" altLang="en-US" u="sng" dirty="0"/>
              <a:t>土砂災害警戒区域は、</a:t>
            </a:r>
            <a:r>
              <a:rPr kumimoji="1" lang="en-US" altLang="ja-JP" u="sng" dirty="0"/>
              <a:t>47880</a:t>
            </a:r>
            <a:r>
              <a:rPr kumimoji="1" lang="ja-JP" altLang="en-US" u="sng" dirty="0"/>
              <a:t>箇所</a:t>
            </a:r>
            <a:r>
              <a:rPr kumimoji="1" lang="ja-JP" altLang="en-US" dirty="0"/>
              <a:t>。</a:t>
            </a:r>
            <a:endParaRPr kumimoji="1" lang="en-US" altLang="ja-JP" dirty="0"/>
          </a:p>
          <a:p>
            <a:r>
              <a:rPr kumimoji="1" lang="ja-JP" altLang="en-US" dirty="0"/>
              <a:t>　そのうち</a:t>
            </a:r>
            <a:r>
              <a:rPr kumimoji="1" lang="ja-JP" altLang="en-US" u="sng" dirty="0"/>
              <a:t>特別警戒区域は</a:t>
            </a:r>
            <a:r>
              <a:rPr kumimoji="1" lang="en-US" altLang="ja-JP" u="sng" dirty="0"/>
              <a:t>45097</a:t>
            </a:r>
            <a:r>
              <a:rPr kumimoji="1" lang="ja-JP" altLang="en-US" u="sng" dirty="0"/>
              <a:t>箇所</a:t>
            </a:r>
            <a:r>
              <a:rPr kumimoji="1" lang="ja-JP" altLang="en-US" dirty="0"/>
              <a:t>。</a:t>
            </a:r>
            <a:endParaRPr kumimoji="1" lang="en-US" altLang="ja-JP" dirty="0"/>
          </a:p>
          <a:p>
            <a:r>
              <a:rPr kumimoji="1" lang="ja-JP" altLang="en-US" dirty="0"/>
              <a:t>　</a:t>
            </a:r>
            <a:endParaRPr kumimoji="1" lang="en-US" altLang="ja-JP" dirty="0"/>
          </a:p>
          <a:p>
            <a:r>
              <a:rPr kumimoji="1" lang="ja-JP" altLang="en-US" dirty="0"/>
              <a:t>　災害対策工事よりも高速</a:t>
            </a:r>
            <a:r>
              <a:rPr kumimoji="1" lang="en-US" altLang="ja-JP" dirty="0"/>
              <a:t>5</a:t>
            </a:r>
            <a:r>
              <a:rPr kumimoji="1" lang="ja-JP" altLang="en-US" dirty="0"/>
              <a:t>号線建設や駅前開発など大規模開発優先、大型事業中心の県政になっています。</a:t>
            </a:r>
          </a:p>
        </p:txBody>
      </p:sp>
      <p:sp>
        <p:nvSpPr>
          <p:cNvPr id="17" name="テキスト ボックス 16">
            <a:extLst>
              <a:ext uri="{FF2B5EF4-FFF2-40B4-BE49-F238E27FC236}">
                <a16:creationId xmlns:a16="http://schemas.microsoft.com/office/drawing/2014/main" id="{919C801E-ED7C-B7C3-7B22-806170C899B3}"/>
              </a:ext>
            </a:extLst>
          </p:cNvPr>
          <p:cNvSpPr txBox="1"/>
          <p:nvPr/>
        </p:nvSpPr>
        <p:spPr>
          <a:xfrm>
            <a:off x="8618706" y="5221028"/>
            <a:ext cx="3064213" cy="1169551"/>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特別警戒区域とは、土砂災害警戒区域の中でも、土砂災害が発生した場合に建築物が損壊し、住民の生命または身体に著しい危害が生じる恐れのある区域のこと。</a:t>
            </a:r>
          </a:p>
        </p:txBody>
      </p:sp>
    </p:spTree>
    <p:extLst>
      <p:ext uri="{BB962C8B-B14F-4D97-AF65-F5344CB8AC3E}">
        <p14:creationId xmlns:p14="http://schemas.microsoft.com/office/powerpoint/2010/main" val="55996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AC53-ACAA-B1CC-A5DB-9BE63F888E2D}"/>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48D3714-80B2-A7D1-AB12-D1FC56DAE136}"/>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2BAB4314-09F7-4A3D-8842-BADAE16A2BEC}"/>
              </a:ext>
            </a:extLst>
          </p:cNvPr>
          <p:cNvSpPr>
            <a:spLocks noGrp="1"/>
          </p:cNvSpPr>
          <p:nvPr>
            <p:ph type="title"/>
          </p:nvPr>
        </p:nvSpPr>
        <p:spPr>
          <a:xfrm>
            <a:off x="2757638" y="744667"/>
            <a:ext cx="8205330" cy="777240"/>
          </a:xfrm>
        </p:spPr>
        <p:txBody>
          <a:bodyPr/>
          <a:lstStyle/>
          <a:p>
            <a:r>
              <a:rPr kumimoji="1" lang="ja-JP" altLang="en-US" dirty="0"/>
              <a:t>広島県政　ココが問題</a:t>
            </a:r>
          </a:p>
        </p:txBody>
      </p:sp>
      <p:sp>
        <p:nvSpPr>
          <p:cNvPr id="4" name="スライド番号プレースホルダー 3">
            <a:extLst>
              <a:ext uri="{FF2B5EF4-FFF2-40B4-BE49-F238E27FC236}">
                <a16:creationId xmlns:a16="http://schemas.microsoft.com/office/drawing/2014/main" id="{1829E935-920C-E2D2-3A9F-92995BD8F008}"/>
              </a:ext>
            </a:extLst>
          </p:cNvPr>
          <p:cNvSpPr>
            <a:spLocks noGrp="1"/>
          </p:cNvSpPr>
          <p:nvPr>
            <p:ph type="sldNum" sz="quarter" idx="15"/>
          </p:nvPr>
        </p:nvSpPr>
        <p:spPr>
          <a:xfrm>
            <a:off x="1655786" y="793971"/>
            <a:ext cx="941832" cy="684243"/>
          </a:xfrm>
          <a:noFill/>
        </p:spPr>
        <p:txBody>
          <a:bodyPr/>
          <a:lstStyle/>
          <a:p>
            <a:r>
              <a:rPr lang="ja-JP" altLang="en-US" sz="1400" dirty="0">
                <a:solidFill>
                  <a:schemeClr val="bg1"/>
                </a:solidFill>
              </a:rPr>
              <a:t>０</a:t>
            </a:r>
            <a:r>
              <a:rPr lang="en-US" altLang="ja-JP" sz="1400" dirty="0">
                <a:solidFill>
                  <a:schemeClr val="bg1"/>
                </a:solidFill>
              </a:rPr>
              <a:t>‐</a:t>
            </a:r>
            <a:r>
              <a:rPr lang="ja-JP" altLang="en-US" sz="1400" dirty="0">
                <a:solidFill>
                  <a:schemeClr val="bg1"/>
                </a:solidFill>
              </a:rPr>
              <a:t>４</a:t>
            </a:r>
            <a:r>
              <a:rPr lang="en-US" altLang="ja-JP" sz="1400" dirty="0">
                <a:solidFill>
                  <a:schemeClr val="bg1"/>
                </a:solidFill>
              </a:rPr>
              <a:t>‐</a:t>
            </a:r>
            <a:r>
              <a:rPr lang="ja-JP" altLang="en-US" sz="1400" dirty="0">
                <a:solidFill>
                  <a:schemeClr val="bg1"/>
                </a:solidFill>
              </a:rPr>
              <a:t>２</a:t>
            </a:r>
          </a:p>
        </p:txBody>
      </p:sp>
      <p:pic>
        <p:nvPicPr>
          <p:cNvPr id="6" name="図 5">
            <a:extLst>
              <a:ext uri="{FF2B5EF4-FFF2-40B4-BE49-F238E27FC236}">
                <a16:creationId xmlns:a16="http://schemas.microsoft.com/office/drawing/2014/main" id="{B2ACCA49-F8BB-858C-9789-2DD6B8981DD6}"/>
              </a:ext>
            </a:extLst>
          </p:cNvPr>
          <p:cNvPicPr>
            <a:picLocks noChangeAspect="1"/>
          </p:cNvPicPr>
          <p:nvPr/>
        </p:nvPicPr>
        <p:blipFill>
          <a:blip r:embed="rId2"/>
          <a:stretch>
            <a:fillRect/>
          </a:stretch>
        </p:blipFill>
        <p:spPr>
          <a:xfrm>
            <a:off x="655370" y="1747672"/>
            <a:ext cx="8492730" cy="585705"/>
          </a:xfrm>
          <a:prstGeom prst="rect">
            <a:avLst/>
          </a:prstGeom>
        </p:spPr>
      </p:pic>
      <p:pic>
        <p:nvPicPr>
          <p:cNvPr id="8" name="図 7">
            <a:extLst>
              <a:ext uri="{FF2B5EF4-FFF2-40B4-BE49-F238E27FC236}">
                <a16:creationId xmlns:a16="http://schemas.microsoft.com/office/drawing/2014/main" id="{7B1A63FE-E5BF-9CDA-3EE6-F279CED1BE01}"/>
              </a:ext>
            </a:extLst>
          </p:cNvPr>
          <p:cNvPicPr>
            <a:picLocks noChangeAspect="1"/>
          </p:cNvPicPr>
          <p:nvPr/>
        </p:nvPicPr>
        <p:blipFill>
          <a:blip r:embed="rId3"/>
          <a:stretch>
            <a:fillRect/>
          </a:stretch>
        </p:blipFill>
        <p:spPr>
          <a:xfrm>
            <a:off x="353812" y="2559142"/>
            <a:ext cx="9026143" cy="4045939"/>
          </a:xfrm>
          <a:prstGeom prst="rect">
            <a:avLst/>
          </a:prstGeom>
        </p:spPr>
      </p:pic>
      <p:sp>
        <p:nvSpPr>
          <p:cNvPr id="9" name="吹き出し: 四角形 8">
            <a:extLst>
              <a:ext uri="{FF2B5EF4-FFF2-40B4-BE49-F238E27FC236}">
                <a16:creationId xmlns:a16="http://schemas.microsoft.com/office/drawing/2014/main" id="{C83DDAF3-2CFF-1446-9A89-B095D1E5540E}"/>
              </a:ext>
            </a:extLst>
          </p:cNvPr>
          <p:cNvSpPr/>
          <p:nvPr/>
        </p:nvSpPr>
        <p:spPr>
          <a:xfrm>
            <a:off x="9251004" y="2333377"/>
            <a:ext cx="2577829" cy="4271704"/>
          </a:xfrm>
          <a:prstGeom prst="wedgeRectCallout">
            <a:avLst>
              <a:gd name="adj1" fmla="val -77478"/>
              <a:gd name="adj2" fmla="val -27039"/>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797BD7C-EFDE-53FA-958D-BA97DC81C6EC}"/>
              </a:ext>
            </a:extLst>
          </p:cNvPr>
          <p:cNvSpPr txBox="1"/>
          <p:nvPr/>
        </p:nvSpPr>
        <p:spPr>
          <a:xfrm>
            <a:off x="9379955" y="2480553"/>
            <a:ext cx="2332147" cy="3970318"/>
          </a:xfrm>
          <a:prstGeom prst="rect">
            <a:avLst/>
          </a:prstGeom>
          <a:noFill/>
        </p:spPr>
        <p:txBody>
          <a:bodyPr wrap="square" rtlCol="0">
            <a:spAutoFit/>
          </a:bodyPr>
          <a:lstStyle/>
          <a:p>
            <a:r>
              <a:rPr kumimoji="1" lang="ja-JP" altLang="en-US" dirty="0"/>
              <a:t>　広島県は北海道に次ぐ</a:t>
            </a:r>
            <a:r>
              <a:rPr kumimoji="1" lang="ja-JP" altLang="en-US" u="sng" dirty="0"/>
              <a:t>「医療過疎地」</a:t>
            </a:r>
            <a:r>
              <a:rPr kumimoji="1" lang="ja-JP" altLang="en-US" dirty="0"/>
              <a:t>。</a:t>
            </a:r>
            <a:endParaRPr kumimoji="1" lang="en-US" altLang="ja-JP" dirty="0"/>
          </a:p>
          <a:p>
            <a:r>
              <a:rPr kumimoji="1" lang="ja-JP" altLang="en-US" dirty="0"/>
              <a:t>　県内には</a:t>
            </a:r>
            <a:r>
              <a:rPr kumimoji="1" lang="en-US" altLang="ja-JP" dirty="0"/>
              <a:t>53</a:t>
            </a:r>
            <a:r>
              <a:rPr kumimoji="1" lang="ja-JP" altLang="en-US" dirty="0"/>
              <a:t>もの</a:t>
            </a:r>
            <a:r>
              <a:rPr kumimoji="1" lang="ja-JP" altLang="en-US" u="sng" dirty="0"/>
              <a:t>無医地区</a:t>
            </a:r>
            <a:r>
              <a:rPr kumimoji="1" lang="ja-JP" altLang="en-US" dirty="0"/>
              <a:t>があります。</a:t>
            </a:r>
            <a:endParaRPr kumimoji="1" lang="en-US" altLang="ja-JP" dirty="0"/>
          </a:p>
          <a:p>
            <a:r>
              <a:rPr kumimoji="1" lang="ja-JP" altLang="en-US" dirty="0"/>
              <a:t>　そこには</a:t>
            </a:r>
            <a:r>
              <a:rPr kumimoji="1" lang="en-US" altLang="ja-JP" dirty="0"/>
              <a:t>9,517</a:t>
            </a:r>
            <a:r>
              <a:rPr kumimoji="1" lang="ja-JP" altLang="en-US" dirty="0"/>
              <a:t>人が暮らしています。</a:t>
            </a:r>
            <a:endParaRPr kumimoji="1" lang="en-US" altLang="ja-JP" dirty="0"/>
          </a:p>
          <a:p>
            <a:r>
              <a:rPr kumimoji="1" lang="ja-JP" altLang="en-US" dirty="0"/>
              <a:t>　それなのに、県立広島病院（広島市南区）を廃止し、新病院建設（統廃合）するなど、病床削減・病院つぶしの国の地域医療構想を追認し、推進しています。</a:t>
            </a:r>
          </a:p>
        </p:txBody>
      </p:sp>
    </p:spTree>
    <p:extLst>
      <p:ext uri="{BB962C8B-B14F-4D97-AF65-F5344CB8AC3E}">
        <p14:creationId xmlns:p14="http://schemas.microsoft.com/office/powerpoint/2010/main" val="167228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ACF54-4B09-7642-AC4A-3FC35013F331}"/>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19E297C-DD51-C5DE-A1E5-3675AACCC249}"/>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8E283E6D-97D7-C1CE-0023-2B36F695DD4B}"/>
              </a:ext>
            </a:extLst>
          </p:cNvPr>
          <p:cNvSpPr>
            <a:spLocks noGrp="1"/>
          </p:cNvSpPr>
          <p:nvPr>
            <p:ph type="title"/>
          </p:nvPr>
        </p:nvSpPr>
        <p:spPr>
          <a:xfrm>
            <a:off x="2757638" y="744667"/>
            <a:ext cx="8205330" cy="777240"/>
          </a:xfrm>
        </p:spPr>
        <p:txBody>
          <a:bodyPr/>
          <a:lstStyle/>
          <a:p>
            <a:r>
              <a:rPr kumimoji="1" lang="ja-JP" altLang="en-US" dirty="0"/>
              <a:t>広島県政　ココが問題</a:t>
            </a:r>
          </a:p>
        </p:txBody>
      </p:sp>
      <p:sp>
        <p:nvSpPr>
          <p:cNvPr id="4" name="スライド番号プレースホルダー 3">
            <a:extLst>
              <a:ext uri="{FF2B5EF4-FFF2-40B4-BE49-F238E27FC236}">
                <a16:creationId xmlns:a16="http://schemas.microsoft.com/office/drawing/2014/main" id="{4E44E8A7-AA42-1CD4-56F4-B4EBC2AEEB45}"/>
              </a:ext>
            </a:extLst>
          </p:cNvPr>
          <p:cNvSpPr>
            <a:spLocks noGrp="1"/>
          </p:cNvSpPr>
          <p:nvPr>
            <p:ph type="sldNum" sz="quarter" idx="15"/>
          </p:nvPr>
        </p:nvSpPr>
        <p:spPr>
          <a:xfrm>
            <a:off x="1655786" y="793971"/>
            <a:ext cx="941832" cy="684243"/>
          </a:xfrm>
          <a:noFill/>
        </p:spPr>
        <p:txBody>
          <a:bodyPr/>
          <a:lstStyle/>
          <a:p>
            <a:r>
              <a:rPr lang="ja-JP" altLang="en-US" sz="1400" dirty="0">
                <a:solidFill>
                  <a:schemeClr val="bg1"/>
                </a:solidFill>
              </a:rPr>
              <a:t>０</a:t>
            </a:r>
            <a:r>
              <a:rPr lang="en-US" altLang="ja-JP" sz="1400" dirty="0">
                <a:solidFill>
                  <a:schemeClr val="bg1"/>
                </a:solidFill>
              </a:rPr>
              <a:t>‐</a:t>
            </a:r>
            <a:r>
              <a:rPr lang="ja-JP" altLang="en-US" sz="1400" dirty="0">
                <a:solidFill>
                  <a:schemeClr val="bg1"/>
                </a:solidFill>
              </a:rPr>
              <a:t>４</a:t>
            </a:r>
            <a:r>
              <a:rPr lang="en-US" altLang="ja-JP" sz="1400" dirty="0">
                <a:solidFill>
                  <a:schemeClr val="bg1"/>
                </a:solidFill>
              </a:rPr>
              <a:t>‐</a:t>
            </a:r>
            <a:r>
              <a:rPr lang="ja-JP" altLang="en-US" sz="1400" dirty="0">
                <a:solidFill>
                  <a:schemeClr val="bg1"/>
                </a:solidFill>
              </a:rPr>
              <a:t>３</a:t>
            </a:r>
          </a:p>
        </p:txBody>
      </p:sp>
      <p:pic>
        <p:nvPicPr>
          <p:cNvPr id="7" name="図 6">
            <a:extLst>
              <a:ext uri="{FF2B5EF4-FFF2-40B4-BE49-F238E27FC236}">
                <a16:creationId xmlns:a16="http://schemas.microsoft.com/office/drawing/2014/main" id="{73167C02-E33E-F53C-70E1-EFFB35BB1E90}"/>
              </a:ext>
            </a:extLst>
          </p:cNvPr>
          <p:cNvPicPr>
            <a:picLocks noChangeAspect="1"/>
          </p:cNvPicPr>
          <p:nvPr/>
        </p:nvPicPr>
        <p:blipFill>
          <a:blip r:embed="rId2"/>
          <a:stretch>
            <a:fillRect/>
          </a:stretch>
        </p:blipFill>
        <p:spPr>
          <a:xfrm>
            <a:off x="347169" y="1598852"/>
            <a:ext cx="9224848" cy="696613"/>
          </a:xfrm>
          <a:prstGeom prst="rect">
            <a:avLst/>
          </a:prstGeom>
        </p:spPr>
      </p:pic>
      <p:pic>
        <p:nvPicPr>
          <p:cNvPr id="14" name="図 13">
            <a:extLst>
              <a:ext uri="{FF2B5EF4-FFF2-40B4-BE49-F238E27FC236}">
                <a16:creationId xmlns:a16="http://schemas.microsoft.com/office/drawing/2014/main" id="{8A997F68-F96C-60CD-59CB-182B21B1B671}"/>
              </a:ext>
            </a:extLst>
          </p:cNvPr>
          <p:cNvPicPr>
            <a:picLocks noChangeAspect="1"/>
          </p:cNvPicPr>
          <p:nvPr/>
        </p:nvPicPr>
        <p:blipFill>
          <a:blip r:embed="rId3"/>
          <a:stretch>
            <a:fillRect/>
          </a:stretch>
        </p:blipFill>
        <p:spPr>
          <a:xfrm>
            <a:off x="347169" y="2372410"/>
            <a:ext cx="4915162" cy="3752791"/>
          </a:xfrm>
          <a:prstGeom prst="rect">
            <a:avLst/>
          </a:prstGeom>
        </p:spPr>
      </p:pic>
      <p:sp>
        <p:nvSpPr>
          <p:cNvPr id="15" name="吹き出し: 四角形 14">
            <a:extLst>
              <a:ext uri="{FF2B5EF4-FFF2-40B4-BE49-F238E27FC236}">
                <a16:creationId xmlns:a16="http://schemas.microsoft.com/office/drawing/2014/main" id="{6D57D378-CFF1-3A3E-379D-768D63A7431E}"/>
              </a:ext>
            </a:extLst>
          </p:cNvPr>
          <p:cNvSpPr/>
          <p:nvPr/>
        </p:nvSpPr>
        <p:spPr>
          <a:xfrm>
            <a:off x="5418306" y="2372409"/>
            <a:ext cx="6177064" cy="4349403"/>
          </a:xfrm>
          <a:prstGeom prst="wedgeRectCallout">
            <a:avLst>
              <a:gd name="adj1" fmla="val -54983"/>
              <a:gd name="adj2" fmla="val -11567"/>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C6883F4-D634-F7E7-32D4-D55978797FA0}"/>
              </a:ext>
            </a:extLst>
          </p:cNvPr>
          <p:cNvSpPr txBox="1"/>
          <p:nvPr/>
        </p:nvSpPr>
        <p:spPr>
          <a:xfrm>
            <a:off x="5564221" y="2431882"/>
            <a:ext cx="5904689" cy="4339650"/>
          </a:xfrm>
          <a:prstGeom prst="rect">
            <a:avLst/>
          </a:prstGeom>
          <a:noFill/>
        </p:spPr>
        <p:txBody>
          <a:bodyPr wrap="square" rtlCol="0">
            <a:spAutoFit/>
          </a:bodyPr>
          <a:lstStyle/>
          <a:p>
            <a:r>
              <a:rPr kumimoji="1" lang="ja-JP" altLang="en-US" dirty="0"/>
              <a:t>　広島県の最終処分場立地件数は</a:t>
            </a:r>
            <a:r>
              <a:rPr kumimoji="1" lang="en-US" altLang="ja-JP" dirty="0"/>
              <a:t>77</a:t>
            </a:r>
            <a:r>
              <a:rPr kumimoji="1" lang="ja-JP" altLang="en-US" dirty="0"/>
              <a:t>箇所。土砂災害警戒区域数は全国</a:t>
            </a:r>
            <a:r>
              <a:rPr kumimoji="1" lang="en-US" altLang="ja-JP" dirty="0"/>
              <a:t>1</a:t>
            </a:r>
            <a:r>
              <a:rPr kumimoji="1" lang="ja-JP" altLang="en-US" dirty="0"/>
              <a:t>番目。処分場の数は全国</a:t>
            </a:r>
            <a:r>
              <a:rPr kumimoji="1" lang="en-US" altLang="ja-JP" dirty="0"/>
              <a:t>3</a:t>
            </a:r>
            <a:r>
              <a:rPr kumimoji="1" lang="ja-JP" altLang="en-US" dirty="0"/>
              <a:t>番目。他県からの産業廃棄物もたくさん埋められています。</a:t>
            </a:r>
            <a:endParaRPr kumimoji="1" lang="en-US" altLang="ja-JP" dirty="0"/>
          </a:p>
          <a:p>
            <a:r>
              <a:rPr kumimoji="1" lang="ja-JP" altLang="en-US" dirty="0"/>
              <a:t>　三原市本郷町の処分場から染み出た水は、法定の水質基準をはるかに超える鉛を検出しました。住民が県を訴え訴訟を起こし、広島地裁は県に処分場の設置許可取り消しを命じました。しかし、県は控訴し係争中です。</a:t>
            </a:r>
            <a:endParaRPr kumimoji="1" lang="en-US" altLang="ja-JP" dirty="0"/>
          </a:p>
          <a:p>
            <a:r>
              <a:rPr kumimoji="1" lang="ja-JP" altLang="en-US" dirty="0"/>
              <a:t>　</a:t>
            </a:r>
            <a:endParaRPr kumimoji="1" lang="en-US" altLang="ja-JP" dirty="0"/>
          </a:p>
          <a:p>
            <a:r>
              <a:rPr kumimoji="1" lang="ja-JP" altLang="en-US" dirty="0"/>
              <a:t>　福島原発事故後に大量に発生した汚染物質は、政府が「放射性物質」として扱わなくてもよいとされていた基準の</a:t>
            </a:r>
            <a:r>
              <a:rPr kumimoji="1" lang="en-US" altLang="ja-JP" dirty="0"/>
              <a:t>80</a:t>
            </a:r>
            <a:r>
              <a:rPr kumimoji="1" lang="ja-JP" altLang="en-US" dirty="0"/>
              <a:t>倍を超える基準を設定し、廃棄物が安定型</a:t>
            </a:r>
            <a:r>
              <a:rPr kumimoji="1" lang="en-US" altLang="ja-JP" dirty="0"/>
              <a:t>5</a:t>
            </a:r>
            <a:r>
              <a:rPr kumimoji="1" lang="ja-JP" altLang="en-US" dirty="0"/>
              <a:t>品目（プラスチック・がれき・金属など）の場合、安定型処分場に埋め立てることも可能にしました。</a:t>
            </a:r>
            <a:endParaRPr kumimoji="1" lang="en-US" altLang="ja-JP" dirty="0"/>
          </a:p>
          <a:p>
            <a:endParaRPr kumimoji="1" lang="en-US" altLang="ja-JP" sz="1400" dirty="0"/>
          </a:p>
          <a:p>
            <a:r>
              <a:rPr kumimoji="1" lang="en-US" altLang="ja-JP" sz="1400" b="1" dirty="0">
                <a:latin typeface="BIZ UDゴシック" panose="020B0400000000000000" pitchFamily="49" charset="-128"/>
                <a:ea typeface="BIZ UDゴシック" panose="020B0400000000000000" pitchFamily="49" charset="-128"/>
              </a:rPr>
              <a:t>※</a:t>
            </a:r>
            <a:r>
              <a:rPr kumimoji="1" lang="ja-JP" altLang="en-US" sz="1400" b="1" dirty="0">
                <a:latin typeface="BIZ UDゴシック" panose="020B0400000000000000" pitchFamily="49" charset="-128"/>
                <a:ea typeface="BIZ UDゴシック" panose="020B0400000000000000" pitchFamily="49" charset="-128"/>
              </a:rPr>
              <a:t>最終処分場：廃棄物のうち、リサイクルや中間処理で処理できず、そのままの形で埋め立てる必要のある廃棄物を処理する施設。</a:t>
            </a:r>
          </a:p>
        </p:txBody>
      </p:sp>
    </p:spTree>
    <p:extLst>
      <p:ext uri="{BB962C8B-B14F-4D97-AF65-F5344CB8AC3E}">
        <p14:creationId xmlns:p14="http://schemas.microsoft.com/office/powerpoint/2010/main" val="275950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1854-EBFA-19A9-1E97-3FB0D81FA74A}"/>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3B646D0-395F-027E-ABAB-2AA342CA0E8C}"/>
              </a:ext>
            </a:extLst>
          </p:cNvPr>
          <p:cNvSpPr>
            <a:spLocks noGrp="1"/>
          </p:cNvSpPr>
          <p:nvPr>
            <p:ph type="body" sz="quarter" idx="13"/>
          </p:nvPr>
        </p:nvSpPr>
        <p:spPr>
          <a:solidFill>
            <a:srgbClr val="FFC000"/>
          </a:solidFill>
        </p:spPr>
        <p:txBody>
          <a:bodyPr/>
          <a:lstStyle/>
          <a:p>
            <a:endParaRPr kumimoji="1" lang="ja-JP" altLang="en-US" dirty="0"/>
          </a:p>
        </p:txBody>
      </p:sp>
      <p:sp>
        <p:nvSpPr>
          <p:cNvPr id="3" name="タイトル 2">
            <a:extLst>
              <a:ext uri="{FF2B5EF4-FFF2-40B4-BE49-F238E27FC236}">
                <a16:creationId xmlns:a16="http://schemas.microsoft.com/office/drawing/2014/main" id="{EA6B549A-6B5D-1500-2BD0-882ACEB1CEA9}"/>
              </a:ext>
            </a:extLst>
          </p:cNvPr>
          <p:cNvSpPr>
            <a:spLocks noGrp="1"/>
          </p:cNvSpPr>
          <p:nvPr>
            <p:ph type="title"/>
          </p:nvPr>
        </p:nvSpPr>
        <p:spPr>
          <a:xfrm>
            <a:off x="2757638" y="744667"/>
            <a:ext cx="8205330" cy="777240"/>
          </a:xfrm>
        </p:spPr>
        <p:txBody>
          <a:bodyPr/>
          <a:lstStyle/>
          <a:p>
            <a:r>
              <a:rPr kumimoji="1" lang="ja-JP" altLang="en-US" dirty="0"/>
              <a:t>広島県政　ココが問題</a:t>
            </a:r>
          </a:p>
        </p:txBody>
      </p:sp>
      <p:sp>
        <p:nvSpPr>
          <p:cNvPr id="4" name="スライド番号プレースホルダー 3">
            <a:extLst>
              <a:ext uri="{FF2B5EF4-FFF2-40B4-BE49-F238E27FC236}">
                <a16:creationId xmlns:a16="http://schemas.microsoft.com/office/drawing/2014/main" id="{5D32FCB9-C002-59D5-63B8-CFAFA9711209}"/>
              </a:ext>
            </a:extLst>
          </p:cNvPr>
          <p:cNvSpPr>
            <a:spLocks noGrp="1"/>
          </p:cNvSpPr>
          <p:nvPr>
            <p:ph type="sldNum" sz="quarter" idx="15"/>
          </p:nvPr>
        </p:nvSpPr>
        <p:spPr>
          <a:xfrm>
            <a:off x="1655786" y="793971"/>
            <a:ext cx="941832" cy="684243"/>
          </a:xfrm>
          <a:noFill/>
        </p:spPr>
        <p:txBody>
          <a:bodyPr/>
          <a:lstStyle/>
          <a:p>
            <a:r>
              <a:rPr lang="ja-JP" altLang="en-US" sz="1400" dirty="0">
                <a:solidFill>
                  <a:schemeClr val="bg1"/>
                </a:solidFill>
              </a:rPr>
              <a:t>０</a:t>
            </a:r>
            <a:r>
              <a:rPr lang="en-US" altLang="ja-JP" sz="1400" dirty="0">
                <a:solidFill>
                  <a:schemeClr val="bg1"/>
                </a:solidFill>
              </a:rPr>
              <a:t>‐</a:t>
            </a:r>
            <a:r>
              <a:rPr lang="ja-JP" altLang="en-US" sz="1400" dirty="0">
                <a:solidFill>
                  <a:schemeClr val="bg1"/>
                </a:solidFill>
              </a:rPr>
              <a:t>４</a:t>
            </a:r>
            <a:r>
              <a:rPr lang="en-US" altLang="ja-JP" sz="1400" dirty="0">
                <a:solidFill>
                  <a:schemeClr val="bg1"/>
                </a:solidFill>
              </a:rPr>
              <a:t>‐4</a:t>
            </a:r>
            <a:endParaRPr lang="ja-JP" altLang="en-US" sz="1400" dirty="0">
              <a:solidFill>
                <a:schemeClr val="bg1"/>
              </a:solidFill>
            </a:endParaRPr>
          </a:p>
        </p:txBody>
      </p:sp>
      <p:pic>
        <p:nvPicPr>
          <p:cNvPr id="13" name="図 12">
            <a:extLst>
              <a:ext uri="{FF2B5EF4-FFF2-40B4-BE49-F238E27FC236}">
                <a16:creationId xmlns:a16="http://schemas.microsoft.com/office/drawing/2014/main" id="{ED3949CB-147C-E975-1AAF-07CE06BF59AF}"/>
              </a:ext>
            </a:extLst>
          </p:cNvPr>
          <p:cNvPicPr>
            <a:picLocks noChangeAspect="1"/>
          </p:cNvPicPr>
          <p:nvPr/>
        </p:nvPicPr>
        <p:blipFill>
          <a:blip r:embed="rId2"/>
          <a:stretch>
            <a:fillRect/>
          </a:stretch>
        </p:blipFill>
        <p:spPr>
          <a:xfrm>
            <a:off x="530976" y="2211930"/>
            <a:ext cx="3496787" cy="4529337"/>
          </a:xfrm>
          <a:prstGeom prst="rect">
            <a:avLst/>
          </a:prstGeom>
        </p:spPr>
      </p:pic>
      <p:sp>
        <p:nvSpPr>
          <p:cNvPr id="17" name="テキスト ボックス 16">
            <a:extLst>
              <a:ext uri="{FF2B5EF4-FFF2-40B4-BE49-F238E27FC236}">
                <a16:creationId xmlns:a16="http://schemas.microsoft.com/office/drawing/2014/main" id="{6285FA5D-4278-9A39-78F7-9C9ECEB995F1}"/>
              </a:ext>
            </a:extLst>
          </p:cNvPr>
          <p:cNvSpPr txBox="1"/>
          <p:nvPr/>
        </p:nvSpPr>
        <p:spPr>
          <a:xfrm>
            <a:off x="797668" y="1503148"/>
            <a:ext cx="9727659" cy="646331"/>
          </a:xfrm>
          <a:prstGeom prst="rect">
            <a:avLst/>
          </a:prstGeom>
          <a:noFill/>
        </p:spPr>
        <p:txBody>
          <a:bodyPr wrap="square" rtlCol="0">
            <a:spAutoFit/>
          </a:bodyPr>
          <a:lstStyle/>
          <a:p>
            <a:r>
              <a:rPr kumimoji="1" lang="ja-JP" altLang="en-US" sz="3600" dirty="0">
                <a:latin typeface="HGP創英角ﾎﾟｯﾌﾟ体" panose="040B0A00000000000000" pitchFamily="50" charset="-128"/>
                <a:ea typeface="HGP創英角ﾎﾟｯﾌﾟ体" panose="040B0A00000000000000" pitchFamily="50" charset="-128"/>
              </a:rPr>
              <a:t>●こどもの医療費助成は「就学前まで」の広島県</a:t>
            </a:r>
          </a:p>
        </p:txBody>
      </p:sp>
      <p:sp>
        <p:nvSpPr>
          <p:cNvPr id="18" name="吹き出し: 四角形 17">
            <a:extLst>
              <a:ext uri="{FF2B5EF4-FFF2-40B4-BE49-F238E27FC236}">
                <a16:creationId xmlns:a16="http://schemas.microsoft.com/office/drawing/2014/main" id="{E2D8EA72-4E3C-A1C8-1740-550D440F3A93}"/>
              </a:ext>
            </a:extLst>
          </p:cNvPr>
          <p:cNvSpPr/>
          <p:nvPr/>
        </p:nvSpPr>
        <p:spPr>
          <a:xfrm>
            <a:off x="4630367" y="2349512"/>
            <a:ext cx="6838543" cy="4265298"/>
          </a:xfrm>
          <a:prstGeom prst="wedgeRectCallout">
            <a:avLst>
              <a:gd name="adj1" fmla="val -60266"/>
              <a:gd name="adj2" fmla="val -32134"/>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7E837807-3807-31DD-E7C3-6975562E2090}"/>
              </a:ext>
            </a:extLst>
          </p:cNvPr>
          <p:cNvPicPr>
            <a:picLocks noChangeAspect="1"/>
          </p:cNvPicPr>
          <p:nvPr/>
        </p:nvPicPr>
        <p:blipFill>
          <a:blip r:embed="rId3"/>
          <a:stretch>
            <a:fillRect/>
          </a:stretch>
        </p:blipFill>
        <p:spPr>
          <a:xfrm>
            <a:off x="4107626" y="5354852"/>
            <a:ext cx="1927567" cy="1348898"/>
          </a:xfrm>
          <a:prstGeom prst="rect">
            <a:avLst/>
          </a:prstGeom>
        </p:spPr>
      </p:pic>
      <p:sp>
        <p:nvSpPr>
          <p:cNvPr id="23" name="テキスト ボックス 22">
            <a:extLst>
              <a:ext uri="{FF2B5EF4-FFF2-40B4-BE49-F238E27FC236}">
                <a16:creationId xmlns:a16="http://schemas.microsoft.com/office/drawing/2014/main" id="{D5F769D1-971D-79FC-C4A7-6C99A51D1A04}"/>
              </a:ext>
            </a:extLst>
          </p:cNvPr>
          <p:cNvSpPr txBox="1"/>
          <p:nvPr/>
        </p:nvSpPr>
        <p:spPr>
          <a:xfrm>
            <a:off x="4737370" y="2455486"/>
            <a:ext cx="6536987" cy="2862322"/>
          </a:xfrm>
          <a:prstGeom prst="rect">
            <a:avLst/>
          </a:prstGeom>
          <a:noFill/>
        </p:spPr>
        <p:txBody>
          <a:bodyPr wrap="square" rtlCol="0">
            <a:spAutoFit/>
          </a:bodyPr>
          <a:lstStyle/>
          <a:p>
            <a:r>
              <a:rPr kumimoji="1" lang="ja-JP" altLang="en-US" dirty="0"/>
              <a:t>　広島県では、</a:t>
            </a:r>
            <a:r>
              <a:rPr kumimoji="1" lang="en-US" altLang="ja-JP" dirty="0"/>
              <a:t>2004</a:t>
            </a:r>
            <a:r>
              <a:rPr kumimoji="1" lang="ja-JP" altLang="en-US" dirty="0"/>
              <a:t>年に乳幼児医療費助成事業の対象年齢を「就学前」として以降、</a:t>
            </a:r>
            <a:r>
              <a:rPr kumimoji="1" lang="en-US" altLang="ja-JP" dirty="0"/>
              <a:t>20</a:t>
            </a:r>
            <a:r>
              <a:rPr kumimoji="1" lang="ja-JP" altLang="en-US" dirty="0"/>
              <a:t>年間拡充されていません。</a:t>
            </a:r>
            <a:endParaRPr kumimoji="1" lang="en-US" altLang="ja-JP" dirty="0"/>
          </a:p>
          <a:p>
            <a:r>
              <a:rPr kumimoji="1" lang="ja-JP" altLang="en-US" dirty="0"/>
              <a:t>　こうした中、左の表のように各市町が独自の制度で助成対象年齢を引き上げています。</a:t>
            </a:r>
            <a:endParaRPr kumimoji="1" lang="en-US" altLang="ja-JP" dirty="0"/>
          </a:p>
          <a:p>
            <a:r>
              <a:rPr kumimoji="1" lang="ja-JP" altLang="en-US" dirty="0"/>
              <a:t>　県は、「県が新たに助成制度の引き上げを行ったとしても、市町の財源の振替になるだけで、県民の負担軽減にはつながらない」と、後ろ向きです。</a:t>
            </a:r>
            <a:endParaRPr kumimoji="1" lang="en-US" altLang="ja-JP" dirty="0"/>
          </a:p>
          <a:p>
            <a:r>
              <a:rPr kumimoji="1" lang="ja-JP" altLang="en-US" dirty="0"/>
              <a:t>　しかし、県制度の拡充で、各市町の財源にゆとりができることで新たな子育て支援の可能性を広げ、少子化対策の面でも有効な手立てとなります。</a:t>
            </a:r>
          </a:p>
        </p:txBody>
      </p:sp>
      <p:sp>
        <p:nvSpPr>
          <p:cNvPr id="24" name="テキスト ボックス 23">
            <a:extLst>
              <a:ext uri="{FF2B5EF4-FFF2-40B4-BE49-F238E27FC236}">
                <a16:creationId xmlns:a16="http://schemas.microsoft.com/office/drawing/2014/main" id="{190C0BC7-C749-817A-05F4-0622D53D22FD}"/>
              </a:ext>
            </a:extLst>
          </p:cNvPr>
          <p:cNvSpPr txBox="1"/>
          <p:nvPr/>
        </p:nvSpPr>
        <p:spPr>
          <a:xfrm>
            <a:off x="6188813" y="5442440"/>
            <a:ext cx="5116749" cy="923330"/>
          </a:xfrm>
          <a:prstGeom prst="rect">
            <a:avLst/>
          </a:prstGeom>
          <a:noFill/>
        </p:spPr>
        <p:txBody>
          <a:bodyPr wrap="square" rtlCol="0">
            <a:spAutoFit/>
          </a:bodyPr>
          <a:lstStyle/>
          <a:p>
            <a:r>
              <a:rPr kumimoji="1" lang="ja-JP" altLang="en-US" dirty="0"/>
              <a:t>少子化問題が深刻化するいま、こどもの健やかな成長を「公」が保障することの重要性を訴えます。</a:t>
            </a:r>
          </a:p>
        </p:txBody>
      </p:sp>
    </p:spTree>
    <p:extLst>
      <p:ext uri="{BB962C8B-B14F-4D97-AF65-F5344CB8AC3E}">
        <p14:creationId xmlns:p14="http://schemas.microsoft.com/office/powerpoint/2010/main" val="145118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D6DF6-5B25-79AF-09F2-0008B7DD2526}"/>
              </a:ext>
            </a:extLst>
          </p:cNvPr>
          <p:cNvSpPr>
            <a:spLocks noGrp="1"/>
          </p:cNvSpPr>
          <p:nvPr>
            <p:ph type="title"/>
          </p:nvPr>
        </p:nvSpPr>
        <p:spPr>
          <a:xfrm>
            <a:off x="603503" y="438912"/>
            <a:ext cx="10721721" cy="1325880"/>
          </a:xfrm>
        </p:spPr>
        <p:txBody>
          <a:bodyPr rtlCol="0"/>
          <a:lstStyle/>
          <a:p>
            <a:pPr rtl="0"/>
            <a:r>
              <a:rPr lang="ja-JP" altLang="en-US" sz="4800" b="1" dirty="0"/>
              <a:t>広島県政</a:t>
            </a:r>
            <a:r>
              <a:rPr lang="en-US" altLang="ja-JP" sz="4800" b="1" dirty="0"/>
              <a:t>3</a:t>
            </a:r>
            <a:r>
              <a:rPr lang="ja-JP" altLang="en-US" sz="4800" b="1" dirty="0"/>
              <a:t>つの転換、５つの重点政策</a:t>
            </a:r>
          </a:p>
        </p:txBody>
      </p:sp>
      <p:sp>
        <p:nvSpPr>
          <p:cNvPr id="3" name="テキスト プレースホルダー 2">
            <a:extLst>
              <a:ext uri="{FF2B5EF4-FFF2-40B4-BE49-F238E27FC236}">
                <a16:creationId xmlns:a16="http://schemas.microsoft.com/office/drawing/2014/main" id="{0FA49DED-F98B-AA29-6402-0A09C4EFE003}"/>
              </a:ext>
            </a:extLst>
          </p:cNvPr>
          <p:cNvSpPr>
            <a:spLocks noGrp="1"/>
          </p:cNvSpPr>
          <p:nvPr>
            <p:ph type="body" sz="quarter" idx="13"/>
          </p:nvPr>
        </p:nvSpPr>
        <p:spPr/>
        <p:txBody>
          <a:bodyPr rtlCol="0"/>
          <a:lstStyle/>
          <a:p>
            <a:pPr rtl="0"/>
            <a:r>
              <a:rPr lang="ja-JP" altLang="en-US" sz="3900" b="1" dirty="0"/>
              <a:t>はじめに～広島県知事選の意義</a:t>
            </a:r>
          </a:p>
        </p:txBody>
      </p:sp>
      <p:sp>
        <p:nvSpPr>
          <p:cNvPr id="48" name="テキスト プレースホルダー 47">
            <a:extLst>
              <a:ext uri="{FF2B5EF4-FFF2-40B4-BE49-F238E27FC236}">
                <a16:creationId xmlns:a16="http://schemas.microsoft.com/office/drawing/2014/main" id="{B79EAB77-EA1B-845C-B39D-F4147B3C0E4B}"/>
              </a:ext>
            </a:extLst>
          </p:cNvPr>
          <p:cNvSpPr>
            <a:spLocks noGrp="1"/>
          </p:cNvSpPr>
          <p:nvPr>
            <p:ph type="body" sz="quarter" idx="18"/>
          </p:nvPr>
        </p:nvSpPr>
        <p:spPr/>
        <p:txBody>
          <a:bodyPr rtlCol="0"/>
          <a:lstStyle/>
          <a:p>
            <a:pPr rtl="0"/>
            <a:r>
              <a:rPr lang="ja-JP" altLang="en-US" sz="3900" b="1" dirty="0"/>
              <a:t>１</a:t>
            </a:r>
            <a:endParaRPr lang="en-US" altLang="ja-JP" sz="3900" b="1" dirty="0"/>
          </a:p>
        </p:txBody>
      </p:sp>
      <p:sp>
        <p:nvSpPr>
          <p:cNvPr id="4" name="テキスト プレースホルダー 3">
            <a:extLst>
              <a:ext uri="{FF2B5EF4-FFF2-40B4-BE49-F238E27FC236}">
                <a16:creationId xmlns:a16="http://schemas.microsoft.com/office/drawing/2014/main" id="{EBBAF7CB-A8CE-582C-C1DB-E6D72AC69A46}"/>
              </a:ext>
            </a:extLst>
          </p:cNvPr>
          <p:cNvSpPr>
            <a:spLocks noGrp="1"/>
          </p:cNvSpPr>
          <p:nvPr>
            <p:ph type="body" sz="quarter" idx="14"/>
          </p:nvPr>
        </p:nvSpPr>
        <p:spPr/>
        <p:txBody>
          <a:bodyPr rtlCol="0"/>
          <a:lstStyle/>
          <a:p>
            <a:pPr rtl="0"/>
            <a:r>
              <a:rPr lang="ja-JP" altLang="en-US" sz="3900" b="1" dirty="0"/>
              <a:t>第１の転換</a:t>
            </a:r>
          </a:p>
        </p:txBody>
      </p:sp>
      <p:sp>
        <p:nvSpPr>
          <p:cNvPr id="49" name="テキスト プレースホルダー 48">
            <a:extLst>
              <a:ext uri="{FF2B5EF4-FFF2-40B4-BE49-F238E27FC236}">
                <a16:creationId xmlns:a16="http://schemas.microsoft.com/office/drawing/2014/main" id="{9AD6ED5E-6255-A10D-1B61-1C38A65A0172}"/>
              </a:ext>
            </a:extLst>
          </p:cNvPr>
          <p:cNvSpPr>
            <a:spLocks noGrp="1"/>
          </p:cNvSpPr>
          <p:nvPr>
            <p:ph type="body" sz="quarter" idx="19"/>
          </p:nvPr>
        </p:nvSpPr>
        <p:spPr/>
        <p:txBody>
          <a:bodyPr rtlCol="0"/>
          <a:lstStyle/>
          <a:p>
            <a:pPr rtl="0"/>
            <a:r>
              <a:rPr lang="ja-JP" altLang="en-US" sz="3900" b="1" dirty="0"/>
              <a:t>２</a:t>
            </a:r>
            <a:endParaRPr lang="en-US" altLang="ja-JP" sz="3900" b="1" dirty="0"/>
          </a:p>
        </p:txBody>
      </p:sp>
      <p:sp>
        <p:nvSpPr>
          <p:cNvPr id="5" name="テキスト プレースホルダー 4">
            <a:extLst>
              <a:ext uri="{FF2B5EF4-FFF2-40B4-BE49-F238E27FC236}">
                <a16:creationId xmlns:a16="http://schemas.microsoft.com/office/drawing/2014/main" id="{21C403DC-3521-3A53-9255-0D192EBD4F25}"/>
              </a:ext>
            </a:extLst>
          </p:cNvPr>
          <p:cNvSpPr>
            <a:spLocks noGrp="1"/>
          </p:cNvSpPr>
          <p:nvPr>
            <p:ph type="body" sz="quarter" idx="15"/>
          </p:nvPr>
        </p:nvSpPr>
        <p:spPr/>
        <p:txBody>
          <a:bodyPr rtlCol="0"/>
          <a:lstStyle/>
          <a:p>
            <a:pPr rtl="0"/>
            <a:r>
              <a:rPr lang="ja-JP" altLang="en-US" sz="3900" b="1" dirty="0"/>
              <a:t>第２の転換</a:t>
            </a:r>
          </a:p>
        </p:txBody>
      </p:sp>
      <p:sp>
        <p:nvSpPr>
          <p:cNvPr id="50" name="テキスト プレースホルダー 49">
            <a:extLst>
              <a:ext uri="{FF2B5EF4-FFF2-40B4-BE49-F238E27FC236}">
                <a16:creationId xmlns:a16="http://schemas.microsoft.com/office/drawing/2014/main" id="{725D92A4-EE14-BE47-EFF6-F0FD3F4AE66E}"/>
              </a:ext>
            </a:extLst>
          </p:cNvPr>
          <p:cNvSpPr>
            <a:spLocks noGrp="1"/>
          </p:cNvSpPr>
          <p:nvPr>
            <p:ph type="body" sz="quarter" idx="20"/>
          </p:nvPr>
        </p:nvSpPr>
        <p:spPr/>
        <p:txBody>
          <a:bodyPr rtlCol="0"/>
          <a:lstStyle/>
          <a:p>
            <a:pPr rtl="0"/>
            <a:r>
              <a:rPr lang="ja-JP" altLang="en-US" sz="3900" b="1" dirty="0"/>
              <a:t>３</a:t>
            </a:r>
            <a:endParaRPr lang="en-US" altLang="ja-JP" sz="3900" b="1" dirty="0"/>
          </a:p>
        </p:txBody>
      </p:sp>
      <p:sp>
        <p:nvSpPr>
          <p:cNvPr id="6" name="テキスト プレースホルダー 5">
            <a:extLst>
              <a:ext uri="{FF2B5EF4-FFF2-40B4-BE49-F238E27FC236}">
                <a16:creationId xmlns:a16="http://schemas.microsoft.com/office/drawing/2014/main" id="{01F6EA68-2AA8-DF86-685C-EC3843127767}"/>
              </a:ext>
            </a:extLst>
          </p:cNvPr>
          <p:cNvSpPr>
            <a:spLocks noGrp="1"/>
          </p:cNvSpPr>
          <p:nvPr>
            <p:ph type="body" sz="quarter" idx="16"/>
          </p:nvPr>
        </p:nvSpPr>
        <p:spPr/>
        <p:txBody>
          <a:bodyPr rtlCol="0"/>
          <a:lstStyle/>
          <a:p>
            <a:pPr rtl="0"/>
            <a:r>
              <a:rPr lang="ja-JP" altLang="en-US" sz="3900" b="1" dirty="0"/>
              <a:t>第３の転換</a:t>
            </a:r>
          </a:p>
        </p:txBody>
      </p:sp>
      <p:sp>
        <p:nvSpPr>
          <p:cNvPr id="51" name="テキスト プレースホルダー 50">
            <a:extLst>
              <a:ext uri="{FF2B5EF4-FFF2-40B4-BE49-F238E27FC236}">
                <a16:creationId xmlns:a16="http://schemas.microsoft.com/office/drawing/2014/main" id="{7FFFF704-D039-7DC7-A34E-489FEE26CD8F}"/>
              </a:ext>
            </a:extLst>
          </p:cNvPr>
          <p:cNvSpPr>
            <a:spLocks noGrp="1"/>
          </p:cNvSpPr>
          <p:nvPr>
            <p:ph type="body" sz="quarter" idx="21"/>
          </p:nvPr>
        </p:nvSpPr>
        <p:spPr/>
        <p:txBody>
          <a:bodyPr rtlCol="0"/>
          <a:lstStyle/>
          <a:p>
            <a:pPr rtl="0"/>
            <a:r>
              <a:rPr lang="ja-JP" altLang="en-US" sz="3900" b="1" dirty="0"/>
              <a:t>４</a:t>
            </a:r>
            <a:endParaRPr lang="en-US" altLang="ja-JP" sz="3900" b="1" dirty="0"/>
          </a:p>
        </p:txBody>
      </p:sp>
      <p:sp>
        <p:nvSpPr>
          <p:cNvPr id="7" name="テキスト プレースホルダー 6">
            <a:extLst>
              <a:ext uri="{FF2B5EF4-FFF2-40B4-BE49-F238E27FC236}">
                <a16:creationId xmlns:a16="http://schemas.microsoft.com/office/drawing/2014/main" id="{A2545FBC-2F5C-8772-F385-63E103558308}"/>
              </a:ext>
            </a:extLst>
          </p:cNvPr>
          <p:cNvSpPr>
            <a:spLocks noGrp="1"/>
          </p:cNvSpPr>
          <p:nvPr>
            <p:ph type="body" sz="quarter" idx="17"/>
          </p:nvPr>
        </p:nvSpPr>
        <p:spPr/>
        <p:txBody>
          <a:bodyPr rtlCol="0"/>
          <a:lstStyle/>
          <a:p>
            <a:pPr rtl="0"/>
            <a:r>
              <a:rPr lang="ja-JP" altLang="en-US" sz="3900" b="1" dirty="0"/>
              <a:t>５つの重点政策</a:t>
            </a:r>
          </a:p>
        </p:txBody>
      </p:sp>
      <p:sp>
        <p:nvSpPr>
          <p:cNvPr id="52" name="テキスト プレースホルダー 51">
            <a:extLst>
              <a:ext uri="{FF2B5EF4-FFF2-40B4-BE49-F238E27FC236}">
                <a16:creationId xmlns:a16="http://schemas.microsoft.com/office/drawing/2014/main" id="{B834A08F-B9C1-B3EF-25F5-A69D401C8BC6}"/>
              </a:ext>
            </a:extLst>
          </p:cNvPr>
          <p:cNvSpPr>
            <a:spLocks noGrp="1"/>
          </p:cNvSpPr>
          <p:nvPr>
            <p:ph type="body" sz="quarter" idx="22"/>
          </p:nvPr>
        </p:nvSpPr>
        <p:spPr/>
        <p:txBody>
          <a:bodyPr rtlCol="0"/>
          <a:lstStyle/>
          <a:p>
            <a:pPr rtl="0"/>
            <a:r>
              <a:rPr lang="ja-JP" altLang="en-US" sz="3900" b="1" dirty="0"/>
              <a:t>５</a:t>
            </a:r>
            <a:endParaRPr lang="en-US" altLang="ja-JP" sz="3900" b="1" dirty="0"/>
          </a:p>
        </p:txBody>
      </p:sp>
    </p:spTree>
    <p:extLst>
      <p:ext uri="{BB962C8B-B14F-4D97-AF65-F5344CB8AC3E}">
        <p14:creationId xmlns:p14="http://schemas.microsoft.com/office/powerpoint/2010/main" val="452850806"/>
      </p:ext>
    </p:extLst>
  </p:cSld>
  <p:clrMapOvr>
    <a:masterClrMapping/>
  </p:clrMapOvr>
</p:sld>
</file>

<file path=ppt/theme/theme1.xml><?xml version="1.0" encoding="utf-8"?>
<a:theme xmlns:a="http://schemas.openxmlformats.org/drawingml/2006/main" name="Office テーマ">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494347_TF22529792_Win32" id="{CB5D3DF3-2838-46B2-9DFB-BB03BB813139}" vid="{89D4D467-1326-4855-BF5E-B10223CE06C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FB0F111-FD6B-4279-A9B8-A9ADF2774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41F37-C10B-49C7-9131-D813AD6E9480}">
  <ds:schemaRefs>
    <ds:schemaRef ds:uri="http://schemas.microsoft.com/sharepoint/v3/contenttype/forms"/>
  </ds:schemaRefs>
</ds:datastoreItem>
</file>

<file path=customXml/itemProps3.xml><?xml version="1.0" encoding="utf-8"?>
<ds:datastoreItem xmlns:ds="http://schemas.openxmlformats.org/officeDocument/2006/customXml" ds:itemID="{3065A588-1D2A-427C-AA32-A236D95C8F8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メトロポリタン デザイン</Template>
  <TotalTime>608</TotalTime>
  <Words>3187</Words>
  <Application>Microsoft Office PowerPoint</Application>
  <PresentationFormat>ワイド画面</PresentationFormat>
  <Paragraphs>246</Paragraphs>
  <Slides>25</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BIZ UDPゴシック</vt:lpstr>
      <vt:lpstr>BIZ UDP明朝 Medium</vt:lpstr>
      <vt:lpstr>BIZ UDゴシック</vt:lpstr>
      <vt:lpstr>HGP創英角ﾎﾟｯﾌﾟ体</vt:lpstr>
      <vt:lpstr>HGS創英角ｺﾞｼｯｸUB</vt:lpstr>
      <vt:lpstr>HGS創英角ﾎﾟｯﾌﾟ体</vt:lpstr>
      <vt:lpstr>Meiryo UI</vt:lpstr>
      <vt:lpstr>Arial</vt:lpstr>
      <vt:lpstr>Arial Black</vt:lpstr>
      <vt:lpstr>Office テーマ</vt:lpstr>
      <vt:lpstr>だれも、どの地域も取り残さない</vt:lpstr>
      <vt:lpstr>“人は社会をつくって生きている”</vt:lpstr>
      <vt:lpstr>地方自治は憲法が保障している</vt:lpstr>
      <vt:lpstr>“地方自治は民主主義の最良の学校”</vt:lpstr>
      <vt:lpstr>広島県政　ココが問題</vt:lpstr>
      <vt:lpstr>広島県政　ココが問題</vt:lpstr>
      <vt:lpstr>広島県政　ココが問題</vt:lpstr>
      <vt:lpstr>広島県政　ココが問題</vt:lpstr>
      <vt:lpstr>広島県政3つの転換、５つの重点政策</vt:lpstr>
      <vt:lpstr>はじめに～広島県知事選の意義</vt:lpstr>
      <vt:lpstr>第１の転換</vt:lpstr>
      <vt:lpstr>何よりも 県民の 　　雇用、営業、暮らしを支え、守る</vt:lpstr>
      <vt:lpstr>「国の仕事」として 　　　　　置き去りにされてきた 　　　　　　　　県民のねがいの実現</vt:lpstr>
      <vt:lpstr>PowerPoint プレゼンテーション</vt:lpstr>
      <vt:lpstr>相次ぐ不祥事を検証し、 　　　再発を防止する具体的な措置を講じる</vt:lpstr>
      <vt:lpstr>「コンサル栄えて、自治体滅ぶ」 　　　業者丸投げ行政を転換し、 　　　　　　　県職員の専門性を生かした 　　　　　　　　　　　施策の展開をすすめる</vt:lpstr>
      <vt:lpstr>PowerPoint プレゼンテーション</vt:lpstr>
      <vt:lpstr>どこに住んでも安心して 　　　生活できる広島県に</vt:lpstr>
      <vt:lpstr>災害・老朽化対策を抜本的に強化し、安心、安全な広島県づくりに取り組む</vt:lpstr>
      <vt:lpstr>広域行政としての県政の役割を発揮するための 　　　　　　　　　５つの重点政策</vt:lpstr>
      <vt:lpstr>広域行政としての県政の役割を発揮するための 　　　　　　　　　５つの重点政策</vt:lpstr>
      <vt:lpstr>広域行政としての県政の役割を発揮するための 　　　　　　　　　５つの重点政策</vt:lpstr>
      <vt:lpstr>広域行政としての県政の役割を発揮するための 　　　　　　　　　５つの重点政策</vt:lpstr>
      <vt:lpstr>広域行政としての県政の役割を発揮するための 　　　　　　　　　５つの重点政策</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誠 井村</dc:creator>
  <cp:lastModifiedBy>自治研 広島</cp:lastModifiedBy>
  <cp:revision>12</cp:revision>
  <dcterms:created xsi:type="dcterms:W3CDTF">2025-09-30T02:17:53Z</dcterms:created>
  <dcterms:modified xsi:type="dcterms:W3CDTF">2025-10-08T23:44:41Z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